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Franklin Gothic Medium"/>
              </a:rPr>
              <a:t>Click to move the slide</a:t>
            </a:r>
            <a:endParaRPr b="0" lang="en-US" sz="1800" spc="-1" strike="noStrike">
              <a:solidFill>
                <a:srgbClr val="000000"/>
              </a:solidFill>
              <a:latin typeface="Franklin Gothic Medium"/>
            </a:endParaRPr>
          </a:p>
        </p:txBody>
      </p:sp>
      <p:sp>
        <p:nvSpPr>
          <p:cNvPr id="21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1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1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1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1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AE1BAB3-45D0-49EF-8B6E-BECED00A7E7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685800" y="1143000"/>
            <a:ext cx="5486040" cy="3085920"/>
          </a:xfrm>
          <a:prstGeom prst="rect">
            <a:avLst/>
          </a:prstGeom>
        </p:spPr>
      </p:sp>
      <p:sp>
        <p:nvSpPr>
          <p:cNvPr id="248" name="PlaceHolder 2"/>
          <p:cNvSpPr>
            <a:spLocks noGrp="1"/>
          </p:cNvSpPr>
          <p:nvPr>
            <p:ph type="body"/>
          </p:nvPr>
        </p:nvSpPr>
        <p:spPr>
          <a:xfrm>
            <a:off x="685800" y="4400640"/>
            <a:ext cx="5486040" cy="3600000"/>
          </a:xfrm>
          <a:prstGeom prst="rect">
            <a:avLst/>
          </a:prstGeom>
        </p:spPr>
        <p:txBody>
          <a:bodyPr>
            <a:noAutofit/>
          </a:bodyPr>
          <a:p>
            <a:pPr>
              <a:lnSpc>
                <a:spcPct val="100000"/>
              </a:lnSpc>
            </a:pPr>
            <a:r>
              <a:rPr b="0" lang="en-US" sz="2000" spc="-1" strike="noStrike">
                <a:latin typeface="Arial"/>
              </a:rPr>
              <a:t>According to the World Health Organization- </a:t>
            </a:r>
            <a:r>
              <a:rPr b="0" lang="en-US" sz="2000" spc="-1" strike="noStrike">
                <a:solidFill>
                  <a:srgbClr val="4d5156"/>
                </a:solidFill>
                <a:latin typeface="Roboto"/>
              </a:rPr>
              <a:t>mental health is "a state of well-being in which the individual realizes his or her own abilities, can cope with the normal stresses of life, can work productively and fruitfully, and is able to make a contribution to his or her community.</a:t>
            </a:r>
            <a:endParaRPr b="0" lang="en-US" sz="2000" spc="-1" strike="noStrike">
              <a:latin typeface="Arial"/>
            </a:endParaRPr>
          </a:p>
          <a:p>
            <a:pPr>
              <a:lnSpc>
                <a:spcPct val="100000"/>
              </a:lnSpc>
            </a:pPr>
            <a:endParaRPr b="0" lang="en-US" sz="2000" spc="-1" strike="noStrike">
              <a:latin typeface="Arial"/>
            </a:endParaRPr>
          </a:p>
        </p:txBody>
      </p:sp>
      <p:sp>
        <p:nvSpPr>
          <p:cNvPr id="249"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7DF84C0-01CB-4958-A886-DE6CDA63883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sldImg"/>
          </p:nvPr>
        </p:nvSpPr>
        <p:spPr>
          <a:xfrm>
            <a:off x="685800" y="1143000"/>
            <a:ext cx="5486040" cy="3085920"/>
          </a:xfrm>
          <a:prstGeom prst="rect">
            <a:avLst/>
          </a:prstGeom>
        </p:spPr>
      </p:sp>
      <p:sp>
        <p:nvSpPr>
          <p:cNvPr id="251"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What impact does a patient’s diagnosis and their behavior have on you?</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Health care professionals that included nurses, physicians, specialists, rehab technicians and others.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Another study showed that 93% of health workers were experiencing stress related to their jobs, 86% experienced anxiety and depression was not indicated on the scale.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Health care professional believe the pandemic has heightened emotional barriers in the field and while some have stayed, many have left. </a:t>
            </a:r>
            <a:endParaRPr b="0" lang="en-US" sz="2000" spc="-1" strike="noStrike">
              <a:latin typeface="Arial"/>
            </a:endParaRPr>
          </a:p>
        </p:txBody>
      </p:sp>
      <p:sp>
        <p:nvSpPr>
          <p:cNvPr id="252" name="TextShape 3"/>
          <p:cNvSpPr txBox="1"/>
          <p:nvPr/>
        </p:nvSpPr>
        <p:spPr>
          <a:xfrm>
            <a:off x="3884760" y="8685360"/>
            <a:ext cx="2971440" cy="458280"/>
          </a:xfrm>
          <a:prstGeom prst="rect">
            <a:avLst/>
          </a:prstGeom>
          <a:noFill/>
          <a:ln>
            <a:noFill/>
          </a:ln>
        </p:spPr>
        <p:txBody>
          <a:bodyPr anchor="b">
            <a:noAutofit/>
          </a:bodyPr>
          <a:p>
            <a:pPr algn="r">
              <a:lnSpc>
                <a:spcPct val="100000"/>
              </a:lnSpc>
            </a:pPr>
            <a:fld id="{F4865F4D-24F6-49A9-B8C3-FFFA4240107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86040" cy="3085920"/>
          </a:xfrm>
          <a:prstGeom prst="rect">
            <a:avLst/>
          </a:prstGeom>
        </p:spPr>
      </p:sp>
      <p:sp>
        <p:nvSpPr>
          <p:cNvPr id="25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A 2016 study found that healthcare professionals experience emotional traumas such as anger, fear, loneliness on a daily basis. And because of this, you develop a sense of ‘true empathy.’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But what happens when it happens with every single patient? Imagine the patient who has just been diagnosed with Congestive Heart Failure or Emphysema. And what would you say to them? How would you show up for them in a way that makes them feel supported?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Research shows that around 40% of patients have some symptoms of depression and 85% of patients are more likely to develop anxiety after a pulmonary or cardiac diagnosis. </a:t>
            </a:r>
            <a:endParaRPr b="0" lang="en-US" sz="2000" spc="-1" strike="noStrike">
              <a:latin typeface="Arial"/>
            </a:endParaRPr>
          </a:p>
        </p:txBody>
      </p:sp>
      <p:sp>
        <p:nvSpPr>
          <p:cNvPr id="25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A87FF8C-0A1B-4CBD-A2F9-C8B9D806D6C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Img"/>
          </p:nvPr>
        </p:nvSpPr>
        <p:spPr>
          <a:xfrm>
            <a:off x="685800" y="1143000"/>
            <a:ext cx="5486040" cy="3085920"/>
          </a:xfrm>
          <a:prstGeom prst="rect">
            <a:avLst/>
          </a:prstGeom>
        </p:spPr>
      </p:sp>
      <p:sp>
        <p:nvSpPr>
          <p:cNvPr id="257"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Self-care is the </a:t>
            </a:r>
            <a:r>
              <a:rPr b="0" lang="en-US" sz="2000" spc="-1" strike="noStrike">
                <a:solidFill>
                  <a:srgbClr val="202124"/>
                </a:solidFill>
                <a:latin typeface="Roboto"/>
              </a:rPr>
              <a:t>practice of taking an active role in protecting one's own well-being and happiness, in particular during periods of stress.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202124"/>
                </a:solidFill>
                <a:latin typeface="Roboto"/>
              </a:rPr>
              <a:t>How do we get the patients to care for themselves?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202124"/>
                </a:solidFill>
                <a:latin typeface="Roboto"/>
              </a:rPr>
              <a:t>Self care should be wholistic… physically, spiritually, psychologically/emotionally</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202124"/>
                </a:solidFill>
                <a:latin typeface="Roboto"/>
              </a:rPr>
              <a:t>Additionally, self care is seen as a much more modern approach to healing.. I’m sure when my grandmother was alive, the idea of me taking a mental health day or doing yoga for mental wellness, would have been almost laughed </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258" name="TextShape 3"/>
          <p:cNvSpPr txBox="1"/>
          <p:nvPr/>
        </p:nvSpPr>
        <p:spPr>
          <a:xfrm>
            <a:off x="3884760" y="8685360"/>
            <a:ext cx="2971440" cy="458280"/>
          </a:xfrm>
          <a:prstGeom prst="rect">
            <a:avLst/>
          </a:prstGeom>
          <a:noFill/>
          <a:ln>
            <a:noFill/>
          </a:ln>
        </p:spPr>
        <p:txBody>
          <a:bodyPr anchor="b">
            <a:noAutofit/>
          </a:bodyPr>
          <a:p>
            <a:pPr algn="r">
              <a:lnSpc>
                <a:spcPct val="100000"/>
              </a:lnSpc>
            </a:pPr>
            <a:fld id="{054AC267-374D-435F-9A5B-DFF7BF549A8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685800" y="1143000"/>
            <a:ext cx="5486040" cy="3085920"/>
          </a:xfrm>
          <a:prstGeom prst="rect">
            <a:avLst/>
          </a:prstGeom>
        </p:spPr>
      </p:sp>
      <p:sp>
        <p:nvSpPr>
          <p:cNvPr id="26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And self care can be both! They are not mutally exclusive. One costs, one doesn’t. Both are good for your body. </a:t>
            </a:r>
            <a:endParaRPr b="0" lang="en-US" sz="2000" spc="-1" strike="noStrike">
              <a:latin typeface="Arial"/>
            </a:endParaRPr>
          </a:p>
        </p:txBody>
      </p:sp>
      <p:sp>
        <p:nvSpPr>
          <p:cNvPr id="26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8ACA6969-DF1A-47C3-AE86-7C36B7D85C5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685800" y="1143000"/>
            <a:ext cx="5486040" cy="3085920"/>
          </a:xfrm>
          <a:prstGeom prst="rect">
            <a:avLst/>
          </a:prstGeom>
        </p:spPr>
      </p:sp>
      <p:sp>
        <p:nvSpPr>
          <p:cNvPr id="26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Journaling and meditation are helpful ways to manage anxiety and stress. Writing affirmations has been shown to improve mental capacities at work and at home.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Limit alcohol and increase time with loved ones.</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26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03A49B18-0A45-490A-833F-88445FC48DB4}"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26" name="PlaceHolder 2"/>
          <p:cNvSpPr>
            <a:spLocks noGrp="1"/>
          </p:cNvSpPr>
          <p:nvPr>
            <p:ph type="body"/>
          </p:nvPr>
        </p:nvSpPr>
        <p:spPr>
          <a:xfrm>
            <a:off x="1523880" y="182880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7" name="PlaceHolder 3"/>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29"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0"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1"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2" name="PlaceHolder 5"/>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34" name="PlaceHolder 2"/>
          <p:cNvSpPr>
            <a:spLocks noGrp="1"/>
          </p:cNvSpPr>
          <p:nvPr>
            <p:ph type="body"/>
          </p:nvPr>
        </p:nvSpPr>
        <p:spPr>
          <a:xfrm>
            <a:off x="152388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5" name="PlaceHolder 3"/>
          <p:cNvSpPr>
            <a:spLocks noGrp="1"/>
          </p:cNvSpPr>
          <p:nvPr>
            <p:ph type="body"/>
          </p:nvPr>
        </p:nvSpPr>
        <p:spPr>
          <a:xfrm>
            <a:off x="461556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6" name="PlaceHolder 4"/>
          <p:cNvSpPr>
            <a:spLocks noGrp="1"/>
          </p:cNvSpPr>
          <p:nvPr>
            <p:ph type="body"/>
          </p:nvPr>
        </p:nvSpPr>
        <p:spPr>
          <a:xfrm>
            <a:off x="770724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7" name="PlaceHolder 5"/>
          <p:cNvSpPr>
            <a:spLocks noGrp="1"/>
          </p:cNvSpPr>
          <p:nvPr>
            <p:ph type="body"/>
          </p:nvPr>
        </p:nvSpPr>
        <p:spPr>
          <a:xfrm>
            <a:off x="152388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8" name="PlaceHolder 6"/>
          <p:cNvSpPr>
            <a:spLocks noGrp="1"/>
          </p:cNvSpPr>
          <p:nvPr>
            <p:ph type="body"/>
          </p:nvPr>
        </p:nvSpPr>
        <p:spPr>
          <a:xfrm>
            <a:off x="461556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39" name="PlaceHolder 7"/>
          <p:cNvSpPr>
            <a:spLocks noGrp="1"/>
          </p:cNvSpPr>
          <p:nvPr>
            <p:ph type="body"/>
          </p:nvPr>
        </p:nvSpPr>
        <p:spPr>
          <a:xfrm>
            <a:off x="770724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47" name="PlaceHolder 2"/>
          <p:cNvSpPr>
            <a:spLocks noGrp="1"/>
          </p:cNvSpPr>
          <p:nvPr>
            <p:ph type="subTitle"/>
          </p:nvPr>
        </p:nvSpPr>
        <p:spPr>
          <a:xfrm>
            <a:off x="1523880" y="1828800"/>
            <a:ext cx="91436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49" name="PlaceHolder 2"/>
          <p:cNvSpPr>
            <a:spLocks noGrp="1"/>
          </p:cNvSpPr>
          <p:nvPr>
            <p:ph type="body"/>
          </p:nvPr>
        </p:nvSpPr>
        <p:spPr>
          <a:xfrm>
            <a:off x="1523880" y="1828800"/>
            <a:ext cx="91436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51"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52"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066680" y="99360"/>
            <a:ext cx="100580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56"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57"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58"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5" name="PlaceHolder 2"/>
          <p:cNvSpPr>
            <a:spLocks noGrp="1"/>
          </p:cNvSpPr>
          <p:nvPr>
            <p:ph type="subTitle"/>
          </p:nvPr>
        </p:nvSpPr>
        <p:spPr>
          <a:xfrm>
            <a:off x="1523880" y="1828800"/>
            <a:ext cx="91436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60"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61"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62" name="PlaceHolder 4"/>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64"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65"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66" name="PlaceHolder 4"/>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68" name="PlaceHolder 2"/>
          <p:cNvSpPr>
            <a:spLocks noGrp="1"/>
          </p:cNvSpPr>
          <p:nvPr>
            <p:ph type="body"/>
          </p:nvPr>
        </p:nvSpPr>
        <p:spPr>
          <a:xfrm>
            <a:off x="1523880" y="182880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69" name="PlaceHolder 3"/>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71"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2"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3"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4" name="PlaceHolder 5"/>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76" name="PlaceHolder 2"/>
          <p:cNvSpPr>
            <a:spLocks noGrp="1"/>
          </p:cNvSpPr>
          <p:nvPr>
            <p:ph type="body"/>
          </p:nvPr>
        </p:nvSpPr>
        <p:spPr>
          <a:xfrm>
            <a:off x="152388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7" name="PlaceHolder 3"/>
          <p:cNvSpPr>
            <a:spLocks noGrp="1"/>
          </p:cNvSpPr>
          <p:nvPr>
            <p:ph type="body"/>
          </p:nvPr>
        </p:nvSpPr>
        <p:spPr>
          <a:xfrm>
            <a:off x="461556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8" name="PlaceHolder 4"/>
          <p:cNvSpPr>
            <a:spLocks noGrp="1"/>
          </p:cNvSpPr>
          <p:nvPr>
            <p:ph type="body"/>
          </p:nvPr>
        </p:nvSpPr>
        <p:spPr>
          <a:xfrm>
            <a:off x="770724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79" name="PlaceHolder 5"/>
          <p:cNvSpPr>
            <a:spLocks noGrp="1"/>
          </p:cNvSpPr>
          <p:nvPr>
            <p:ph type="body"/>
          </p:nvPr>
        </p:nvSpPr>
        <p:spPr>
          <a:xfrm>
            <a:off x="152388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80" name="PlaceHolder 6"/>
          <p:cNvSpPr>
            <a:spLocks noGrp="1"/>
          </p:cNvSpPr>
          <p:nvPr>
            <p:ph type="body"/>
          </p:nvPr>
        </p:nvSpPr>
        <p:spPr>
          <a:xfrm>
            <a:off x="461556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81" name="PlaceHolder 7"/>
          <p:cNvSpPr>
            <a:spLocks noGrp="1"/>
          </p:cNvSpPr>
          <p:nvPr>
            <p:ph type="body"/>
          </p:nvPr>
        </p:nvSpPr>
        <p:spPr>
          <a:xfrm>
            <a:off x="770724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90" name="PlaceHolder 2"/>
          <p:cNvSpPr>
            <a:spLocks noGrp="1"/>
          </p:cNvSpPr>
          <p:nvPr>
            <p:ph type="subTitle"/>
          </p:nvPr>
        </p:nvSpPr>
        <p:spPr>
          <a:xfrm>
            <a:off x="1523880" y="1828800"/>
            <a:ext cx="91436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92" name="PlaceHolder 2"/>
          <p:cNvSpPr>
            <a:spLocks noGrp="1"/>
          </p:cNvSpPr>
          <p:nvPr>
            <p:ph type="body"/>
          </p:nvPr>
        </p:nvSpPr>
        <p:spPr>
          <a:xfrm>
            <a:off x="1523880" y="1828800"/>
            <a:ext cx="91436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94"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95"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7" name="PlaceHolder 2"/>
          <p:cNvSpPr>
            <a:spLocks noGrp="1"/>
          </p:cNvSpPr>
          <p:nvPr>
            <p:ph type="body"/>
          </p:nvPr>
        </p:nvSpPr>
        <p:spPr>
          <a:xfrm>
            <a:off x="1523880" y="1828800"/>
            <a:ext cx="91436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1066680" y="99360"/>
            <a:ext cx="100580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99"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0"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1"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03"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4"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5" name="PlaceHolder 4"/>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07"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8"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9" name="PlaceHolder 4"/>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11" name="PlaceHolder 2"/>
          <p:cNvSpPr>
            <a:spLocks noGrp="1"/>
          </p:cNvSpPr>
          <p:nvPr>
            <p:ph type="body"/>
          </p:nvPr>
        </p:nvSpPr>
        <p:spPr>
          <a:xfrm>
            <a:off x="1523880" y="182880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12" name="PlaceHolder 3"/>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14"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15"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16"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17" name="PlaceHolder 5"/>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19" name="PlaceHolder 2"/>
          <p:cNvSpPr>
            <a:spLocks noGrp="1"/>
          </p:cNvSpPr>
          <p:nvPr>
            <p:ph type="body"/>
          </p:nvPr>
        </p:nvSpPr>
        <p:spPr>
          <a:xfrm>
            <a:off x="152388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20" name="PlaceHolder 3"/>
          <p:cNvSpPr>
            <a:spLocks noGrp="1"/>
          </p:cNvSpPr>
          <p:nvPr>
            <p:ph type="body"/>
          </p:nvPr>
        </p:nvSpPr>
        <p:spPr>
          <a:xfrm>
            <a:off x="461556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21" name="PlaceHolder 4"/>
          <p:cNvSpPr>
            <a:spLocks noGrp="1"/>
          </p:cNvSpPr>
          <p:nvPr>
            <p:ph type="body"/>
          </p:nvPr>
        </p:nvSpPr>
        <p:spPr>
          <a:xfrm>
            <a:off x="770724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22" name="PlaceHolder 5"/>
          <p:cNvSpPr>
            <a:spLocks noGrp="1"/>
          </p:cNvSpPr>
          <p:nvPr>
            <p:ph type="body"/>
          </p:nvPr>
        </p:nvSpPr>
        <p:spPr>
          <a:xfrm>
            <a:off x="152388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23" name="PlaceHolder 6"/>
          <p:cNvSpPr>
            <a:spLocks noGrp="1"/>
          </p:cNvSpPr>
          <p:nvPr>
            <p:ph type="body"/>
          </p:nvPr>
        </p:nvSpPr>
        <p:spPr>
          <a:xfrm>
            <a:off x="461556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24" name="PlaceHolder 7"/>
          <p:cNvSpPr>
            <a:spLocks noGrp="1"/>
          </p:cNvSpPr>
          <p:nvPr>
            <p:ph type="body"/>
          </p:nvPr>
        </p:nvSpPr>
        <p:spPr>
          <a:xfrm>
            <a:off x="770724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35" name="PlaceHolder 2"/>
          <p:cNvSpPr>
            <a:spLocks noGrp="1"/>
          </p:cNvSpPr>
          <p:nvPr>
            <p:ph type="subTitle"/>
          </p:nvPr>
        </p:nvSpPr>
        <p:spPr>
          <a:xfrm>
            <a:off x="1523880" y="1828800"/>
            <a:ext cx="91436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37" name="PlaceHolder 2"/>
          <p:cNvSpPr>
            <a:spLocks noGrp="1"/>
          </p:cNvSpPr>
          <p:nvPr>
            <p:ph type="body"/>
          </p:nvPr>
        </p:nvSpPr>
        <p:spPr>
          <a:xfrm>
            <a:off x="1523880" y="1828800"/>
            <a:ext cx="91436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9"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0"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39"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40"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1066680" y="99360"/>
            <a:ext cx="100580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44"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45"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46"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48"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49"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50" name="PlaceHolder 4"/>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52"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53"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54" name="PlaceHolder 4"/>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56" name="PlaceHolder 2"/>
          <p:cNvSpPr>
            <a:spLocks noGrp="1"/>
          </p:cNvSpPr>
          <p:nvPr>
            <p:ph type="body"/>
          </p:nvPr>
        </p:nvSpPr>
        <p:spPr>
          <a:xfrm>
            <a:off x="1523880" y="182880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57" name="PlaceHolder 3"/>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59"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0"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1"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2" name="PlaceHolder 5"/>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64" name="PlaceHolder 2"/>
          <p:cNvSpPr>
            <a:spLocks noGrp="1"/>
          </p:cNvSpPr>
          <p:nvPr>
            <p:ph type="body"/>
          </p:nvPr>
        </p:nvSpPr>
        <p:spPr>
          <a:xfrm>
            <a:off x="152388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5" name="PlaceHolder 3"/>
          <p:cNvSpPr>
            <a:spLocks noGrp="1"/>
          </p:cNvSpPr>
          <p:nvPr>
            <p:ph type="body"/>
          </p:nvPr>
        </p:nvSpPr>
        <p:spPr>
          <a:xfrm>
            <a:off x="461556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6" name="PlaceHolder 4"/>
          <p:cNvSpPr>
            <a:spLocks noGrp="1"/>
          </p:cNvSpPr>
          <p:nvPr>
            <p:ph type="body"/>
          </p:nvPr>
        </p:nvSpPr>
        <p:spPr>
          <a:xfrm>
            <a:off x="770724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7" name="PlaceHolder 5"/>
          <p:cNvSpPr>
            <a:spLocks noGrp="1"/>
          </p:cNvSpPr>
          <p:nvPr>
            <p:ph type="body"/>
          </p:nvPr>
        </p:nvSpPr>
        <p:spPr>
          <a:xfrm>
            <a:off x="152388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8" name="PlaceHolder 6"/>
          <p:cNvSpPr>
            <a:spLocks noGrp="1"/>
          </p:cNvSpPr>
          <p:nvPr>
            <p:ph type="body"/>
          </p:nvPr>
        </p:nvSpPr>
        <p:spPr>
          <a:xfrm>
            <a:off x="461556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9" name="PlaceHolder 7"/>
          <p:cNvSpPr>
            <a:spLocks noGrp="1"/>
          </p:cNvSpPr>
          <p:nvPr>
            <p:ph type="body"/>
          </p:nvPr>
        </p:nvSpPr>
        <p:spPr>
          <a:xfrm>
            <a:off x="770724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77" name="PlaceHolder 2"/>
          <p:cNvSpPr>
            <a:spLocks noGrp="1"/>
          </p:cNvSpPr>
          <p:nvPr>
            <p:ph type="subTitle"/>
          </p:nvPr>
        </p:nvSpPr>
        <p:spPr>
          <a:xfrm>
            <a:off x="1523880" y="1828800"/>
            <a:ext cx="9143640" cy="45716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79" name="PlaceHolder 2"/>
          <p:cNvSpPr>
            <a:spLocks noGrp="1"/>
          </p:cNvSpPr>
          <p:nvPr>
            <p:ph type="body"/>
          </p:nvPr>
        </p:nvSpPr>
        <p:spPr>
          <a:xfrm>
            <a:off x="1523880" y="1828800"/>
            <a:ext cx="91436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81"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82"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1066680" y="99360"/>
            <a:ext cx="100580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86"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87"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88"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90"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1"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2" name="PlaceHolder 4"/>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94"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5"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6" name="PlaceHolder 4"/>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98" name="PlaceHolder 2"/>
          <p:cNvSpPr>
            <a:spLocks noGrp="1"/>
          </p:cNvSpPr>
          <p:nvPr>
            <p:ph type="body"/>
          </p:nvPr>
        </p:nvSpPr>
        <p:spPr>
          <a:xfrm>
            <a:off x="1523880" y="182880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9" name="PlaceHolder 3"/>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201"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2"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3"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4" name="PlaceHolder 5"/>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066680" y="99360"/>
            <a:ext cx="100580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206" name="PlaceHolder 2"/>
          <p:cNvSpPr>
            <a:spLocks noGrp="1"/>
          </p:cNvSpPr>
          <p:nvPr>
            <p:ph type="body"/>
          </p:nvPr>
        </p:nvSpPr>
        <p:spPr>
          <a:xfrm>
            <a:off x="152388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7" name="PlaceHolder 3"/>
          <p:cNvSpPr>
            <a:spLocks noGrp="1"/>
          </p:cNvSpPr>
          <p:nvPr>
            <p:ph type="body"/>
          </p:nvPr>
        </p:nvSpPr>
        <p:spPr>
          <a:xfrm>
            <a:off x="461556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8" name="PlaceHolder 4"/>
          <p:cNvSpPr>
            <a:spLocks noGrp="1"/>
          </p:cNvSpPr>
          <p:nvPr>
            <p:ph type="body"/>
          </p:nvPr>
        </p:nvSpPr>
        <p:spPr>
          <a:xfrm>
            <a:off x="7707240" y="182880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9" name="PlaceHolder 5"/>
          <p:cNvSpPr>
            <a:spLocks noGrp="1"/>
          </p:cNvSpPr>
          <p:nvPr>
            <p:ph type="body"/>
          </p:nvPr>
        </p:nvSpPr>
        <p:spPr>
          <a:xfrm>
            <a:off x="152388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10" name="PlaceHolder 6"/>
          <p:cNvSpPr>
            <a:spLocks noGrp="1"/>
          </p:cNvSpPr>
          <p:nvPr>
            <p:ph type="body"/>
          </p:nvPr>
        </p:nvSpPr>
        <p:spPr>
          <a:xfrm>
            <a:off x="461556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11" name="PlaceHolder 7"/>
          <p:cNvSpPr>
            <a:spLocks noGrp="1"/>
          </p:cNvSpPr>
          <p:nvPr>
            <p:ph type="body"/>
          </p:nvPr>
        </p:nvSpPr>
        <p:spPr>
          <a:xfrm>
            <a:off x="7707240" y="4217040"/>
            <a:ext cx="294408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4"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5" name="PlaceHolder 3"/>
          <p:cNvSpPr>
            <a:spLocks noGrp="1"/>
          </p:cNvSpPr>
          <p:nvPr>
            <p:ph type="body"/>
          </p:nvPr>
        </p:nvSpPr>
        <p:spPr>
          <a:xfrm>
            <a:off x="62092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6" name="PlaceHolder 4"/>
          <p:cNvSpPr>
            <a:spLocks noGrp="1"/>
          </p:cNvSpPr>
          <p:nvPr>
            <p:ph type="body"/>
          </p:nvPr>
        </p:nvSpPr>
        <p:spPr>
          <a:xfrm>
            <a:off x="15238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18" name="PlaceHolder 2"/>
          <p:cNvSpPr>
            <a:spLocks noGrp="1"/>
          </p:cNvSpPr>
          <p:nvPr>
            <p:ph type="body"/>
          </p:nvPr>
        </p:nvSpPr>
        <p:spPr>
          <a:xfrm>
            <a:off x="1523880" y="1828800"/>
            <a:ext cx="4461840" cy="457164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19"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0" name="PlaceHolder 4"/>
          <p:cNvSpPr>
            <a:spLocks noGrp="1"/>
          </p:cNvSpPr>
          <p:nvPr>
            <p:ph type="body"/>
          </p:nvPr>
        </p:nvSpPr>
        <p:spPr>
          <a:xfrm>
            <a:off x="6209280" y="421704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66680" y="99360"/>
            <a:ext cx="10058040" cy="1325160"/>
          </a:xfrm>
          <a:prstGeom prst="rect">
            <a:avLst/>
          </a:prstGeom>
        </p:spPr>
        <p:txBody>
          <a:bodyPr lIns="0" rIns="0" tIns="0" bIns="0" anchor="ctr">
            <a:spAutoFit/>
          </a:bodyPr>
          <a:p>
            <a:endParaRPr b="0" lang="en-US" sz="1800" spc="-1" strike="noStrike">
              <a:solidFill>
                <a:srgbClr val="000000"/>
              </a:solidFill>
              <a:latin typeface="Franklin Gothic Medium"/>
            </a:endParaRPr>
          </a:p>
        </p:txBody>
      </p:sp>
      <p:sp>
        <p:nvSpPr>
          <p:cNvPr id="22" name="PlaceHolder 2"/>
          <p:cNvSpPr>
            <a:spLocks noGrp="1"/>
          </p:cNvSpPr>
          <p:nvPr>
            <p:ph type="body"/>
          </p:nvPr>
        </p:nvSpPr>
        <p:spPr>
          <a:xfrm>
            <a:off x="15238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3" name="PlaceHolder 3"/>
          <p:cNvSpPr>
            <a:spLocks noGrp="1"/>
          </p:cNvSpPr>
          <p:nvPr>
            <p:ph type="body"/>
          </p:nvPr>
        </p:nvSpPr>
        <p:spPr>
          <a:xfrm>
            <a:off x="6209280" y="1828800"/>
            <a:ext cx="44618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
        <p:nvSpPr>
          <p:cNvPr id="24" name="PlaceHolder 4"/>
          <p:cNvSpPr>
            <a:spLocks noGrp="1"/>
          </p:cNvSpPr>
          <p:nvPr>
            <p:ph type="body"/>
          </p:nvPr>
        </p:nvSpPr>
        <p:spPr>
          <a:xfrm>
            <a:off x="1523880" y="4217040"/>
            <a:ext cx="9143640" cy="2180520"/>
          </a:xfrm>
          <a:prstGeom prst="rect">
            <a:avLst/>
          </a:prstGeom>
        </p:spPr>
        <p:txBody>
          <a:bodyPr lIns="0" rIns="0" tIns="0" bIns="0">
            <a:normAutofit/>
          </a:bodyPr>
          <a:p>
            <a:endParaRPr b="0" lang="en-US" sz="2400" spc="-1" strike="noStrike">
              <a:solidFill>
                <a:srgbClr val="404040"/>
              </a:solidFill>
              <a:latin typeface="Franklin Gothic Medium"/>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hidden="1"/>
          <p:cNvSpPr/>
          <p:nvPr/>
        </p:nvSpPr>
        <p:spPr>
          <a:xfrm>
            <a:off x="0" y="0"/>
            <a:ext cx="12188520" cy="152352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1" name="PlaceHolder 2"/>
          <p:cNvSpPr>
            <a:spLocks noGrp="1"/>
          </p:cNvSpPr>
          <p:nvPr>
            <p:ph type="title"/>
          </p:nvPr>
        </p:nvSpPr>
        <p:spPr>
          <a:xfrm>
            <a:off x="626400" y="1828800"/>
            <a:ext cx="4097880" cy="3177000"/>
          </a:xfrm>
          <a:prstGeom prst="rect">
            <a:avLst/>
          </a:prstGeom>
        </p:spPr>
        <p:txBody>
          <a:bodyPr anchor="b">
            <a:normAutofit/>
          </a:bodyPr>
          <a:p>
            <a:pPr>
              <a:lnSpc>
                <a:spcPct val="80000"/>
              </a:lnSpc>
            </a:pPr>
            <a:r>
              <a:rPr b="0" lang="en-US" sz="5400" spc="-1" strike="noStrike">
                <a:solidFill>
                  <a:srgbClr val="b82d2f"/>
                </a:solidFill>
                <a:latin typeface="Franklin Gothic Medium"/>
              </a:rPr>
              <a:t>Click to edit Master title style</a:t>
            </a:r>
            <a:endParaRPr b="0" lang="en-US" sz="5400" spc="-1" strike="noStrike">
              <a:solidFill>
                <a:srgbClr val="000000"/>
              </a:solidFill>
              <a:latin typeface="Franklin Gothic Medium"/>
            </a:endParaRPr>
          </a:p>
        </p:txBody>
      </p:sp>
      <p:pic>
        <p:nvPicPr>
          <p:cNvPr id="2" name="Picture 6" descr=""/>
          <p:cNvPicPr/>
          <p:nvPr/>
        </p:nvPicPr>
        <p:blipFill>
          <a:blip r:embed="rId2"/>
          <a:stretch/>
        </p:blipFill>
        <p:spPr>
          <a:xfrm>
            <a:off x="5188680" y="0"/>
            <a:ext cx="6999840" cy="6857640"/>
          </a:xfrm>
          <a:prstGeom prst="rect">
            <a:avLst/>
          </a:prstGeom>
          <a:ln>
            <a:noFill/>
          </a:ln>
        </p:spPr>
      </p:pic>
      <p:sp>
        <p:nvSpPr>
          <p:cNvPr id="3"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404040"/>
                </a:solidFill>
                <a:latin typeface="Franklin Gothic Medium"/>
              </a:rPr>
              <a:t>Click to edit the outline text format</a:t>
            </a:r>
            <a:endParaRPr b="0" lang="en-US" sz="2400" spc="-1" strike="noStrike">
              <a:solidFill>
                <a:srgbClr val="404040"/>
              </a:solidFill>
              <a:latin typeface="Franklin Gothic Medium"/>
            </a:endParaRPr>
          </a:p>
          <a:p>
            <a:pPr lvl="1" marL="864000" indent="-324000">
              <a:spcBef>
                <a:spcPts val="1134"/>
              </a:spcBef>
              <a:buClr>
                <a:srgbClr val="000000"/>
              </a:buClr>
              <a:buSzPct val="75000"/>
              <a:buFont typeface="Symbol" charset="2"/>
              <a:buChar char=""/>
            </a:pPr>
            <a:r>
              <a:rPr b="0" lang="en-US" sz="2000" spc="-1" strike="noStrike">
                <a:solidFill>
                  <a:srgbClr val="404040"/>
                </a:solidFill>
                <a:latin typeface="Franklin Gothic Medium"/>
              </a:rPr>
              <a:t>Second Outline Level</a:t>
            </a:r>
            <a:endParaRPr b="0" lang="en-US" sz="2000" spc="-1" strike="noStrike">
              <a:solidFill>
                <a:srgbClr val="404040"/>
              </a:solidFill>
              <a:latin typeface="Franklin Gothic Medium"/>
            </a:endParaRPr>
          </a:p>
          <a:p>
            <a:pPr lvl="2" marL="1296000" indent="-288000">
              <a:spcBef>
                <a:spcPts val="850"/>
              </a:spcBef>
              <a:buClr>
                <a:srgbClr val="000000"/>
              </a:buClr>
              <a:buSzPct val="45000"/>
              <a:buFont typeface="Wingdings" charset="2"/>
              <a:buChar char=""/>
            </a:pPr>
            <a:r>
              <a:rPr b="0" lang="en-US" sz="1800" spc="-1" strike="noStrike">
                <a:solidFill>
                  <a:srgbClr val="404040"/>
                </a:solidFill>
                <a:latin typeface="Franklin Gothic Medium"/>
              </a:rPr>
              <a:t>Third Outline Level</a:t>
            </a:r>
            <a:endParaRPr b="0" lang="en-US" sz="1800" spc="-1" strike="noStrike">
              <a:solidFill>
                <a:srgbClr val="404040"/>
              </a:solidFill>
              <a:latin typeface="Franklin Gothic Medium"/>
            </a:endParaRPr>
          </a:p>
          <a:p>
            <a:pPr lvl="3" marL="1728000" indent="-216000">
              <a:spcBef>
                <a:spcPts val="567"/>
              </a:spcBef>
              <a:buClr>
                <a:srgbClr val="000000"/>
              </a:buClr>
              <a:buSzPct val="75000"/>
              <a:buFont typeface="Symbol" charset="2"/>
              <a:buChar char=""/>
            </a:pPr>
            <a:r>
              <a:rPr b="0" lang="en-US" sz="1600" spc="-1" strike="noStrike">
                <a:solidFill>
                  <a:srgbClr val="404040"/>
                </a:solidFill>
                <a:latin typeface="Franklin Gothic Medium"/>
              </a:rPr>
              <a:t>Fourth Outline Level</a:t>
            </a:r>
            <a:endParaRPr b="0" lang="en-US" sz="1600" spc="-1" strike="noStrike">
              <a:solidFill>
                <a:srgbClr val="404040"/>
              </a:solidFill>
              <a:latin typeface="Franklin Gothic Medium"/>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Franklin Gothic Medium"/>
              </a:rPr>
              <a:t>Fifth Outline Level</a:t>
            </a:r>
            <a:endParaRPr b="0" lang="en-US" sz="2000" spc="-1" strike="noStrike">
              <a:solidFill>
                <a:srgbClr val="404040"/>
              </a:solidFill>
              <a:latin typeface="Franklin Gothic Medium"/>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Franklin Gothic Medium"/>
              </a:rPr>
              <a:t>Sixth Outline Level</a:t>
            </a:r>
            <a:endParaRPr b="0" lang="en-US" sz="2000" spc="-1" strike="noStrike">
              <a:solidFill>
                <a:srgbClr val="404040"/>
              </a:solidFill>
              <a:latin typeface="Franklin Gothic Medium"/>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Franklin Gothic Medium"/>
              </a:rPr>
              <a:t>Seventh Outline Level</a:t>
            </a:r>
            <a:endParaRPr b="0" lang="en-US" sz="2000" spc="-1" strike="noStrike">
              <a:solidFill>
                <a:srgbClr val="404040"/>
              </a:solidFill>
              <a:latin typeface="Franklin Gothic Medium"/>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CustomShape 1"/>
          <p:cNvSpPr/>
          <p:nvPr/>
        </p:nvSpPr>
        <p:spPr>
          <a:xfrm>
            <a:off x="0" y="0"/>
            <a:ext cx="12188520" cy="152352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1" name="PlaceHolder 2"/>
          <p:cNvSpPr>
            <a:spLocks noGrp="1"/>
          </p:cNvSpPr>
          <p:nvPr>
            <p:ph type="title"/>
          </p:nvPr>
        </p:nvSpPr>
        <p:spPr>
          <a:xfrm>
            <a:off x="1066680" y="99360"/>
            <a:ext cx="10058040" cy="1325160"/>
          </a:xfrm>
          <a:prstGeom prst="rect">
            <a:avLst/>
          </a:prstGeom>
        </p:spPr>
        <p:txBody>
          <a:bodyPr anchor="ctr">
            <a:noAutofit/>
          </a:bodyPr>
          <a:p>
            <a:pPr>
              <a:lnSpc>
                <a:spcPct val="90000"/>
              </a:lnSpc>
            </a:pPr>
            <a:r>
              <a:rPr b="0" lang="en-US" sz="3600" spc="-1" strike="noStrike">
                <a:solidFill>
                  <a:srgbClr val="ffffff"/>
                </a:solidFill>
                <a:latin typeface="Franklin Gothic Medium"/>
              </a:rPr>
              <a:t>Click to edit Master title style</a:t>
            </a:r>
            <a:endParaRPr b="0" lang="en-US" sz="3600" spc="-1" strike="noStrike">
              <a:solidFill>
                <a:srgbClr val="000000"/>
              </a:solidFill>
              <a:latin typeface="Franklin Gothic Medium"/>
            </a:endParaRPr>
          </a:p>
        </p:txBody>
      </p:sp>
      <p:sp>
        <p:nvSpPr>
          <p:cNvPr id="42" name="PlaceHolder 3"/>
          <p:cNvSpPr>
            <a:spLocks noGrp="1"/>
          </p:cNvSpPr>
          <p:nvPr>
            <p:ph type="body"/>
          </p:nvPr>
        </p:nvSpPr>
        <p:spPr>
          <a:xfrm>
            <a:off x="1523880" y="1828800"/>
            <a:ext cx="9143640" cy="4571640"/>
          </a:xfrm>
          <a:prstGeom prst="rect">
            <a:avLst/>
          </a:prstGeom>
        </p:spPr>
        <p:txBody>
          <a:bodyPr>
            <a:no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200" spc="-1" strike="noStrike">
                <a:solidFill>
                  <a:srgbClr val="404040"/>
                </a:solidFill>
                <a:latin typeface="Franklin Gothic Medium"/>
              </a:rPr>
              <a:t>Second level</a:t>
            </a:r>
            <a:endParaRPr b="0" lang="en-US" sz="22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2000" spc="-1" strike="noStrike">
                <a:solidFill>
                  <a:srgbClr val="404040"/>
                </a:solidFill>
                <a:latin typeface="Franklin Gothic Medium"/>
              </a:rPr>
              <a:t>Third level</a:t>
            </a:r>
            <a:endParaRPr b="0" lang="en-US" sz="20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800" spc="-1" strike="noStrike">
                <a:solidFill>
                  <a:srgbClr val="404040"/>
                </a:solidFill>
                <a:latin typeface="Franklin Gothic Medium"/>
              </a:rPr>
              <a:t>Fourth level</a:t>
            </a:r>
            <a:endParaRPr b="0" lang="en-US" sz="18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43" name="PlaceHolder 4"/>
          <p:cNvSpPr>
            <a:spLocks noGrp="1"/>
          </p:cNvSpPr>
          <p:nvPr>
            <p:ph type="ftr"/>
          </p:nvPr>
        </p:nvSpPr>
        <p:spPr>
          <a:xfrm>
            <a:off x="1066680" y="6481800"/>
            <a:ext cx="7848360" cy="239400"/>
          </a:xfrm>
          <a:prstGeom prst="rect">
            <a:avLst/>
          </a:prstGeom>
        </p:spPr>
        <p:txBody>
          <a:bodyPr anchor="ctr">
            <a:noAutofit/>
          </a:bodyPr>
          <a:p>
            <a:endParaRPr b="0" lang="en-US" sz="2400" spc="-1" strike="noStrike">
              <a:latin typeface="Times New Roman"/>
            </a:endParaRPr>
          </a:p>
        </p:txBody>
      </p:sp>
      <p:sp>
        <p:nvSpPr>
          <p:cNvPr id="44" name="PlaceHolder 5"/>
          <p:cNvSpPr>
            <a:spLocks noGrp="1"/>
          </p:cNvSpPr>
          <p:nvPr>
            <p:ph type="dt"/>
          </p:nvPr>
        </p:nvSpPr>
        <p:spPr>
          <a:xfrm>
            <a:off x="9067680" y="6465960"/>
            <a:ext cx="1066320" cy="239400"/>
          </a:xfrm>
          <a:prstGeom prst="rect">
            <a:avLst/>
          </a:prstGeom>
        </p:spPr>
        <p:txBody>
          <a:bodyPr anchor="ctr">
            <a:noAutofit/>
          </a:bodyPr>
          <a:p>
            <a:pPr algn="r">
              <a:lnSpc>
                <a:spcPct val="100000"/>
              </a:lnSpc>
            </a:pPr>
            <a:fld id="{CAC73C3C-B93C-4178-9B32-C5A655730841}" type="datetime">
              <a:rPr b="0" lang="en-US" sz="1100" spc="-1" strike="noStrike">
                <a:solidFill>
                  <a:srgbClr val="000000"/>
                </a:solidFill>
                <a:latin typeface="Franklin Gothic Medium"/>
              </a:rPr>
              <a:t>8/29/21</a:t>
            </a:fld>
            <a:endParaRPr b="0" lang="en-US" sz="1100" spc="-1" strike="noStrike">
              <a:latin typeface="Times New Roman"/>
            </a:endParaRPr>
          </a:p>
        </p:txBody>
      </p:sp>
      <p:sp>
        <p:nvSpPr>
          <p:cNvPr id="45" name="PlaceHolder 6"/>
          <p:cNvSpPr>
            <a:spLocks noGrp="1"/>
          </p:cNvSpPr>
          <p:nvPr>
            <p:ph type="sldNum"/>
          </p:nvPr>
        </p:nvSpPr>
        <p:spPr>
          <a:xfrm>
            <a:off x="10287000" y="6481800"/>
            <a:ext cx="837720" cy="239400"/>
          </a:xfrm>
          <a:prstGeom prst="rect">
            <a:avLst/>
          </a:prstGeom>
        </p:spPr>
        <p:txBody>
          <a:bodyPr anchor="ctr">
            <a:noAutofit/>
          </a:bodyPr>
          <a:p>
            <a:pPr algn="r">
              <a:lnSpc>
                <a:spcPct val="100000"/>
              </a:lnSpc>
            </a:pPr>
            <a:fld id="{330E3248-7DEE-4653-B13F-F41F60A57D9E}" type="slidenum">
              <a:rPr b="0" lang="en-US" sz="1100" spc="-1" strike="noStrike">
                <a:solidFill>
                  <a:srgbClr val="000000"/>
                </a:solidFill>
                <a:latin typeface="Franklin Gothic Medium"/>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0" y="0"/>
            <a:ext cx="12188520" cy="152352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83" name="PlaceHolder 2"/>
          <p:cNvSpPr>
            <a:spLocks noGrp="1"/>
          </p:cNvSpPr>
          <p:nvPr>
            <p:ph type="title"/>
          </p:nvPr>
        </p:nvSpPr>
        <p:spPr>
          <a:xfrm>
            <a:off x="1066680" y="99360"/>
            <a:ext cx="10058040" cy="1325160"/>
          </a:xfrm>
          <a:prstGeom prst="rect">
            <a:avLst/>
          </a:prstGeom>
        </p:spPr>
        <p:txBody>
          <a:bodyPr anchor="ctr">
            <a:noAutofit/>
          </a:bodyPr>
          <a:p>
            <a:pPr>
              <a:lnSpc>
                <a:spcPct val="90000"/>
              </a:lnSpc>
            </a:pPr>
            <a:r>
              <a:rPr b="0" lang="en-US" sz="3600" spc="-1" strike="noStrike">
                <a:solidFill>
                  <a:srgbClr val="ffffff"/>
                </a:solidFill>
                <a:latin typeface="Franklin Gothic Medium"/>
              </a:rPr>
              <a:t>Click to edit Master title style</a:t>
            </a:r>
            <a:endParaRPr b="0" lang="en-US" sz="3600" spc="-1" strike="noStrike">
              <a:solidFill>
                <a:srgbClr val="000000"/>
              </a:solidFill>
              <a:latin typeface="Franklin Gothic Medium"/>
            </a:endParaRPr>
          </a:p>
        </p:txBody>
      </p:sp>
      <p:sp>
        <p:nvSpPr>
          <p:cNvPr id="84" name="PlaceHolder 3"/>
          <p:cNvSpPr>
            <a:spLocks noGrp="1"/>
          </p:cNvSpPr>
          <p:nvPr>
            <p:ph type="body"/>
          </p:nvPr>
        </p:nvSpPr>
        <p:spPr>
          <a:xfrm>
            <a:off x="1066680" y="1825560"/>
            <a:ext cx="4800240" cy="4574880"/>
          </a:xfrm>
          <a:prstGeom prst="rect">
            <a:avLst/>
          </a:prstGeom>
        </p:spPr>
        <p:txBody>
          <a:bodyPr>
            <a:norm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Second level</a:t>
            </a:r>
            <a:endParaRPr b="0" lang="en-US" sz="20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1800" spc="-1" strike="noStrike">
                <a:solidFill>
                  <a:srgbClr val="404040"/>
                </a:solidFill>
                <a:latin typeface="Franklin Gothic Medium"/>
              </a:rPr>
              <a:t>Third level</a:t>
            </a:r>
            <a:endParaRPr b="0" lang="en-US" sz="18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600" spc="-1" strike="noStrike">
                <a:solidFill>
                  <a:srgbClr val="404040"/>
                </a:solidFill>
                <a:latin typeface="Franklin Gothic Medium"/>
              </a:rPr>
              <a:t>Fourth level</a:t>
            </a:r>
            <a:endParaRPr b="0" lang="en-US" sz="16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85" name="PlaceHolder 4"/>
          <p:cNvSpPr>
            <a:spLocks noGrp="1"/>
          </p:cNvSpPr>
          <p:nvPr>
            <p:ph type="body"/>
          </p:nvPr>
        </p:nvSpPr>
        <p:spPr>
          <a:xfrm>
            <a:off x="6324480" y="1825560"/>
            <a:ext cx="4800240" cy="4574880"/>
          </a:xfrm>
          <a:prstGeom prst="rect">
            <a:avLst/>
          </a:prstGeom>
        </p:spPr>
        <p:txBody>
          <a:bodyPr>
            <a:norm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Second level</a:t>
            </a:r>
            <a:endParaRPr b="0" lang="en-US" sz="20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1800" spc="-1" strike="noStrike">
                <a:solidFill>
                  <a:srgbClr val="404040"/>
                </a:solidFill>
                <a:latin typeface="Franklin Gothic Medium"/>
              </a:rPr>
              <a:t>Third level</a:t>
            </a:r>
            <a:endParaRPr b="0" lang="en-US" sz="18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600" spc="-1" strike="noStrike">
                <a:solidFill>
                  <a:srgbClr val="404040"/>
                </a:solidFill>
                <a:latin typeface="Franklin Gothic Medium"/>
              </a:rPr>
              <a:t>Fourth level</a:t>
            </a:r>
            <a:endParaRPr b="0" lang="en-US" sz="16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86" name="PlaceHolder 5"/>
          <p:cNvSpPr>
            <a:spLocks noGrp="1"/>
          </p:cNvSpPr>
          <p:nvPr>
            <p:ph type="ftr"/>
          </p:nvPr>
        </p:nvSpPr>
        <p:spPr>
          <a:xfrm>
            <a:off x="1066680" y="6481800"/>
            <a:ext cx="7848360" cy="239400"/>
          </a:xfrm>
          <a:prstGeom prst="rect">
            <a:avLst/>
          </a:prstGeom>
        </p:spPr>
        <p:txBody>
          <a:bodyPr anchor="ctr">
            <a:noAutofit/>
          </a:bodyPr>
          <a:p>
            <a:endParaRPr b="0" lang="en-US" sz="2400" spc="-1" strike="noStrike">
              <a:latin typeface="Times New Roman"/>
            </a:endParaRPr>
          </a:p>
        </p:txBody>
      </p:sp>
      <p:sp>
        <p:nvSpPr>
          <p:cNvPr id="87" name="PlaceHolder 6"/>
          <p:cNvSpPr>
            <a:spLocks noGrp="1"/>
          </p:cNvSpPr>
          <p:nvPr>
            <p:ph type="dt"/>
          </p:nvPr>
        </p:nvSpPr>
        <p:spPr>
          <a:xfrm>
            <a:off x="9067680" y="6465960"/>
            <a:ext cx="1066320" cy="239400"/>
          </a:xfrm>
          <a:prstGeom prst="rect">
            <a:avLst/>
          </a:prstGeom>
        </p:spPr>
        <p:txBody>
          <a:bodyPr anchor="ctr">
            <a:noAutofit/>
          </a:bodyPr>
          <a:p>
            <a:pPr algn="r">
              <a:lnSpc>
                <a:spcPct val="100000"/>
              </a:lnSpc>
            </a:pPr>
            <a:fld id="{8115F0E0-BA7A-40C0-85B0-B00621D9E9B9}" type="datetime">
              <a:rPr b="0" lang="en-US" sz="1100" spc="-1" strike="noStrike">
                <a:solidFill>
                  <a:srgbClr val="000000"/>
                </a:solidFill>
                <a:latin typeface="Franklin Gothic Medium"/>
              </a:rPr>
              <a:t>8/29/21</a:t>
            </a:fld>
            <a:endParaRPr b="0" lang="en-US" sz="1100" spc="-1" strike="noStrike">
              <a:latin typeface="Times New Roman"/>
            </a:endParaRPr>
          </a:p>
        </p:txBody>
      </p:sp>
      <p:sp>
        <p:nvSpPr>
          <p:cNvPr id="88" name="PlaceHolder 7"/>
          <p:cNvSpPr>
            <a:spLocks noGrp="1"/>
          </p:cNvSpPr>
          <p:nvPr>
            <p:ph type="sldNum"/>
          </p:nvPr>
        </p:nvSpPr>
        <p:spPr>
          <a:xfrm>
            <a:off x="10287000" y="6481800"/>
            <a:ext cx="837720" cy="239400"/>
          </a:xfrm>
          <a:prstGeom prst="rect">
            <a:avLst/>
          </a:prstGeom>
        </p:spPr>
        <p:txBody>
          <a:bodyPr anchor="ctr">
            <a:noAutofit/>
          </a:bodyPr>
          <a:p>
            <a:pPr algn="r">
              <a:lnSpc>
                <a:spcPct val="100000"/>
              </a:lnSpc>
            </a:pPr>
            <a:fld id="{1283FBCC-759F-4287-A520-BA6776A59FC7}" type="slidenum">
              <a:rPr b="0" lang="en-US" sz="1100" spc="-1" strike="noStrike">
                <a:solidFill>
                  <a:srgbClr val="000000"/>
                </a:solidFill>
                <a:latin typeface="Franklin Gothic Medium"/>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0" y="0"/>
            <a:ext cx="12188520" cy="152352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126" name="PlaceHolder 2"/>
          <p:cNvSpPr>
            <a:spLocks noGrp="1"/>
          </p:cNvSpPr>
          <p:nvPr>
            <p:ph type="title"/>
          </p:nvPr>
        </p:nvSpPr>
        <p:spPr>
          <a:xfrm>
            <a:off x="1066680" y="99360"/>
            <a:ext cx="10058040" cy="1325160"/>
          </a:xfrm>
          <a:prstGeom prst="rect">
            <a:avLst/>
          </a:prstGeom>
        </p:spPr>
        <p:txBody>
          <a:bodyPr anchor="ctr">
            <a:noAutofit/>
          </a:bodyPr>
          <a:p>
            <a:pPr>
              <a:lnSpc>
                <a:spcPct val="90000"/>
              </a:lnSpc>
            </a:pPr>
            <a:r>
              <a:rPr b="0" lang="en-US" sz="3600" spc="-1" strike="noStrike">
                <a:solidFill>
                  <a:srgbClr val="ffffff"/>
                </a:solidFill>
                <a:latin typeface="Franklin Gothic Medium"/>
              </a:rPr>
              <a:t>Click to edit Master title style</a:t>
            </a:r>
            <a:endParaRPr b="0" lang="en-US" sz="3600" spc="-1" strike="noStrike">
              <a:solidFill>
                <a:srgbClr val="000000"/>
              </a:solidFill>
              <a:latin typeface="Franklin Gothic Medium"/>
            </a:endParaRPr>
          </a:p>
        </p:txBody>
      </p:sp>
      <p:sp>
        <p:nvSpPr>
          <p:cNvPr id="127" name="PlaceHolder 3"/>
          <p:cNvSpPr>
            <a:spLocks noGrp="1"/>
          </p:cNvSpPr>
          <p:nvPr>
            <p:ph type="body"/>
          </p:nvPr>
        </p:nvSpPr>
        <p:spPr>
          <a:xfrm>
            <a:off x="1066680" y="1828800"/>
            <a:ext cx="4800240" cy="761760"/>
          </a:xfrm>
          <a:prstGeom prst="rect">
            <a:avLst/>
          </a:prstGeom>
        </p:spPr>
        <p:txBody>
          <a:bodyPr anchor="ctr">
            <a:noAutofit/>
          </a:bodyPr>
          <a:p>
            <a:pPr>
              <a:lnSpc>
                <a:spcPct val="90000"/>
              </a:lnSpc>
              <a:spcBef>
                <a:spcPts val="1800"/>
              </a:spcBef>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p:txBody>
      </p:sp>
      <p:sp>
        <p:nvSpPr>
          <p:cNvPr id="128" name="PlaceHolder 4"/>
          <p:cNvSpPr>
            <a:spLocks noGrp="1"/>
          </p:cNvSpPr>
          <p:nvPr>
            <p:ph type="body"/>
          </p:nvPr>
        </p:nvSpPr>
        <p:spPr>
          <a:xfrm>
            <a:off x="1066680" y="2590920"/>
            <a:ext cx="4800240" cy="3809520"/>
          </a:xfrm>
          <a:prstGeom prst="rect">
            <a:avLst/>
          </a:prstGeom>
        </p:spPr>
        <p:txBody>
          <a:bodyPr>
            <a:norm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Second level</a:t>
            </a:r>
            <a:endParaRPr b="0" lang="en-US" sz="20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1800" spc="-1" strike="noStrike">
                <a:solidFill>
                  <a:srgbClr val="404040"/>
                </a:solidFill>
                <a:latin typeface="Franklin Gothic Medium"/>
              </a:rPr>
              <a:t>Third level</a:t>
            </a:r>
            <a:endParaRPr b="0" lang="en-US" sz="18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600" spc="-1" strike="noStrike">
                <a:solidFill>
                  <a:srgbClr val="404040"/>
                </a:solidFill>
                <a:latin typeface="Franklin Gothic Medium"/>
              </a:rPr>
              <a:t>Fourth level</a:t>
            </a:r>
            <a:endParaRPr b="0" lang="en-US" sz="16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129" name="PlaceHolder 5"/>
          <p:cNvSpPr>
            <a:spLocks noGrp="1"/>
          </p:cNvSpPr>
          <p:nvPr>
            <p:ph type="body"/>
          </p:nvPr>
        </p:nvSpPr>
        <p:spPr>
          <a:xfrm>
            <a:off x="6324480" y="1828800"/>
            <a:ext cx="4800240" cy="761760"/>
          </a:xfrm>
          <a:prstGeom prst="rect">
            <a:avLst/>
          </a:prstGeom>
        </p:spPr>
        <p:txBody>
          <a:bodyPr anchor="ctr">
            <a:noAutofit/>
          </a:bodyPr>
          <a:p>
            <a:pPr>
              <a:lnSpc>
                <a:spcPct val="90000"/>
              </a:lnSpc>
              <a:spcBef>
                <a:spcPts val="1800"/>
              </a:spcBef>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p:txBody>
      </p:sp>
      <p:sp>
        <p:nvSpPr>
          <p:cNvPr id="130" name="PlaceHolder 6"/>
          <p:cNvSpPr>
            <a:spLocks noGrp="1"/>
          </p:cNvSpPr>
          <p:nvPr>
            <p:ph type="body"/>
          </p:nvPr>
        </p:nvSpPr>
        <p:spPr>
          <a:xfrm>
            <a:off x="6324480" y="2590920"/>
            <a:ext cx="4800240" cy="3809520"/>
          </a:xfrm>
          <a:prstGeom prst="rect">
            <a:avLst/>
          </a:prstGeom>
        </p:spPr>
        <p:txBody>
          <a:bodyPr>
            <a:norm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Second level</a:t>
            </a:r>
            <a:endParaRPr b="0" lang="en-US" sz="20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1800" spc="-1" strike="noStrike">
                <a:solidFill>
                  <a:srgbClr val="404040"/>
                </a:solidFill>
                <a:latin typeface="Franklin Gothic Medium"/>
              </a:rPr>
              <a:t>Third level</a:t>
            </a:r>
            <a:endParaRPr b="0" lang="en-US" sz="18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600" spc="-1" strike="noStrike">
                <a:solidFill>
                  <a:srgbClr val="404040"/>
                </a:solidFill>
                <a:latin typeface="Franklin Gothic Medium"/>
              </a:rPr>
              <a:t>Fourth level</a:t>
            </a:r>
            <a:endParaRPr b="0" lang="en-US" sz="16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131" name="PlaceHolder 7"/>
          <p:cNvSpPr>
            <a:spLocks noGrp="1"/>
          </p:cNvSpPr>
          <p:nvPr>
            <p:ph type="ftr"/>
          </p:nvPr>
        </p:nvSpPr>
        <p:spPr>
          <a:xfrm>
            <a:off x="1066680" y="6481800"/>
            <a:ext cx="7848360" cy="239400"/>
          </a:xfrm>
          <a:prstGeom prst="rect">
            <a:avLst/>
          </a:prstGeom>
        </p:spPr>
        <p:txBody>
          <a:bodyPr anchor="ctr">
            <a:noAutofit/>
          </a:bodyPr>
          <a:p>
            <a:endParaRPr b="0" lang="en-US" sz="2400" spc="-1" strike="noStrike">
              <a:latin typeface="Times New Roman"/>
            </a:endParaRPr>
          </a:p>
        </p:txBody>
      </p:sp>
      <p:sp>
        <p:nvSpPr>
          <p:cNvPr id="132" name="PlaceHolder 8"/>
          <p:cNvSpPr>
            <a:spLocks noGrp="1"/>
          </p:cNvSpPr>
          <p:nvPr>
            <p:ph type="dt"/>
          </p:nvPr>
        </p:nvSpPr>
        <p:spPr>
          <a:xfrm>
            <a:off x="9067680" y="6465960"/>
            <a:ext cx="1066320" cy="239400"/>
          </a:xfrm>
          <a:prstGeom prst="rect">
            <a:avLst/>
          </a:prstGeom>
        </p:spPr>
        <p:txBody>
          <a:bodyPr anchor="ctr">
            <a:noAutofit/>
          </a:bodyPr>
          <a:p>
            <a:pPr algn="r">
              <a:lnSpc>
                <a:spcPct val="100000"/>
              </a:lnSpc>
            </a:pPr>
            <a:fld id="{5FF66999-6235-4B03-A9EF-CB66A4CD6BD3}" type="datetime">
              <a:rPr b="0" lang="en-US" sz="1100" spc="-1" strike="noStrike">
                <a:solidFill>
                  <a:srgbClr val="000000"/>
                </a:solidFill>
                <a:latin typeface="Franklin Gothic Medium"/>
              </a:rPr>
              <a:t>8/29/21</a:t>
            </a:fld>
            <a:endParaRPr b="0" lang="en-US" sz="1100" spc="-1" strike="noStrike">
              <a:latin typeface="Times New Roman"/>
            </a:endParaRPr>
          </a:p>
        </p:txBody>
      </p:sp>
      <p:sp>
        <p:nvSpPr>
          <p:cNvPr id="133" name="PlaceHolder 9"/>
          <p:cNvSpPr>
            <a:spLocks noGrp="1"/>
          </p:cNvSpPr>
          <p:nvPr>
            <p:ph type="sldNum"/>
          </p:nvPr>
        </p:nvSpPr>
        <p:spPr>
          <a:xfrm>
            <a:off x="10287000" y="6481800"/>
            <a:ext cx="837720" cy="239400"/>
          </a:xfrm>
          <a:prstGeom prst="rect">
            <a:avLst/>
          </a:prstGeom>
        </p:spPr>
        <p:txBody>
          <a:bodyPr anchor="ctr">
            <a:noAutofit/>
          </a:bodyPr>
          <a:p>
            <a:pPr algn="r">
              <a:lnSpc>
                <a:spcPct val="100000"/>
              </a:lnSpc>
            </a:pPr>
            <a:fld id="{54617483-B58B-428D-B60B-EE35864773F9}" type="slidenum">
              <a:rPr b="0" lang="en-US" sz="1100" spc="-1" strike="noStrike">
                <a:solidFill>
                  <a:srgbClr val="000000"/>
                </a:solidFill>
                <a:latin typeface="Franklin Gothic Medium"/>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hidden="1"/>
          <p:cNvSpPr/>
          <p:nvPr/>
        </p:nvSpPr>
        <p:spPr>
          <a:xfrm>
            <a:off x="0" y="0"/>
            <a:ext cx="12188520" cy="152352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171" name="CustomShape 2"/>
          <p:cNvSpPr/>
          <p:nvPr/>
        </p:nvSpPr>
        <p:spPr>
          <a:xfrm>
            <a:off x="7008840" y="0"/>
            <a:ext cx="5179680" cy="6857640"/>
          </a:xfrm>
          <a:prstGeom prst="rect">
            <a:avLst/>
          </a:prstGeom>
          <a:gradFill rotWithShape="0">
            <a:gsLst>
              <a:gs pos="0">
                <a:schemeClr val="accent1"/>
              </a:gs>
              <a:gs pos="100000">
                <a:schemeClr val="accent1">
                  <a:lumMod val="7500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172" name="CustomShape 3"/>
          <p:cNvSpPr/>
          <p:nvPr/>
        </p:nvSpPr>
        <p:spPr>
          <a:xfrm>
            <a:off x="7255800" y="228600"/>
            <a:ext cx="4686120" cy="6400440"/>
          </a:xfrm>
          <a:prstGeom prst="rect">
            <a:avLst/>
          </a:prstGeom>
          <a:noFill/>
          <a:ln w="15840">
            <a:solidFill>
              <a:srgbClr val="bfbfbf"/>
            </a:solidFill>
          </a:ln>
        </p:spPr>
        <p:style>
          <a:lnRef idx="2">
            <a:schemeClr val="accent1">
              <a:shade val="50000"/>
            </a:schemeClr>
          </a:lnRef>
          <a:fillRef idx="1">
            <a:schemeClr val="accent1"/>
          </a:fillRef>
          <a:effectRef idx="0">
            <a:schemeClr val="accent1"/>
          </a:effectRef>
          <a:fontRef idx="minor"/>
        </p:style>
      </p:sp>
      <p:sp>
        <p:nvSpPr>
          <p:cNvPr id="173" name="PlaceHolder 4"/>
          <p:cNvSpPr>
            <a:spLocks noGrp="1"/>
          </p:cNvSpPr>
          <p:nvPr>
            <p:ph type="title"/>
          </p:nvPr>
        </p:nvSpPr>
        <p:spPr>
          <a:xfrm>
            <a:off x="7632720" y="3200400"/>
            <a:ext cx="3931920" cy="1752120"/>
          </a:xfrm>
          <a:prstGeom prst="rect">
            <a:avLst/>
          </a:prstGeom>
        </p:spPr>
        <p:txBody>
          <a:bodyPr anchor="b">
            <a:normAutofit/>
          </a:bodyPr>
          <a:p>
            <a:pPr>
              <a:lnSpc>
                <a:spcPct val="90000"/>
              </a:lnSpc>
            </a:pPr>
            <a:r>
              <a:rPr b="0" lang="en-US" sz="3600" spc="-1" strike="noStrike">
                <a:solidFill>
                  <a:srgbClr val="ffffff"/>
                </a:solidFill>
                <a:latin typeface="Franklin Gothic Medium"/>
              </a:rPr>
              <a:t>Click to edit Master title style</a:t>
            </a:r>
            <a:endParaRPr b="0" lang="en-US" sz="3600" spc="-1" strike="noStrike">
              <a:solidFill>
                <a:srgbClr val="000000"/>
              </a:solidFill>
              <a:latin typeface="Franklin Gothic Medium"/>
            </a:endParaRPr>
          </a:p>
        </p:txBody>
      </p:sp>
      <p:sp>
        <p:nvSpPr>
          <p:cNvPr id="174" name="PlaceHolder 5"/>
          <p:cNvSpPr>
            <a:spLocks noGrp="1"/>
          </p:cNvSpPr>
          <p:nvPr>
            <p:ph type="body"/>
          </p:nvPr>
        </p:nvSpPr>
        <p:spPr>
          <a:xfrm>
            <a:off x="609480" y="457200"/>
            <a:ext cx="5943240" cy="5943240"/>
          </a:xfrm>
          <a:prstGeom prst="rect">
            <a:avLst/>
          </a:prstGeom>
        </p:spPr>
        <p:txBody>
          <a:bodyPr>
            <a:norm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Click to edit Master text styles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Second level</a:t>
            </a:r>
            <a:endParaRPr b="0" lang="en-US" sz="2000" spc="-1" strike="noStrike">
              <a:solidFill>
                <a:srgbClr val="404040"/>
              </a:solidFill>
              <a:latin typeface="Franklin Gothic Medium"/>
            </a:endParaRPr>
          </a:p>
          <a:p>
            <a:pPr lvl="2" marL="685800" indent="-182520">
              <a:lnSpc>
                <a:spcPct val="90000"/>
              </a:lnSpc>
              <a:spcBef>
                <a:spcPts val="601"/>
              </a:spcBef>
              <a:buClr>
                <a:srgbClr val="404040"/>
              </a:buClr>
              <a:buFont typeface="Arial"/>
              <a:buChar char="▪"/>
            </a:pPr>
            <a:r>
              <a:rPr b="0" lang="en-US" sz="1800" spc="-1" strike="noStrike">
                <a:solidFill>
                  <a:srgbClr val="404040"/>
                </a:solidFill>
                <a:latin typeface="Franklin Gothic Medium"/>
              </a:rPr>
              <a:t>Third level</a:t>
            </a:r>
            <a:endParaRPr b="0" lang="en-US" sz="1800" spc="-1" strike="noStrike">
              <a:solidFill>
                <a:srgbClr val="404040"/>
              </a:solidFill>
              <a:latin typeface="Franklin Gothic Medium"/>
            </a:endParaRPr>
          </a:p>
          <a:p>
            <a:pPr lvl="3" marL="868680" indent="-182160">
              <a:lnSpc>
                <a:spcPct val="90000"/>
              </a:lnSpc>
              <a:spcBef>
                <a:spcPts val="601"/>
              </a:spcBef>
              <a:buClr>
                <a:srgbClr val="404040"/>
              </a:buClr>
              <a:buFont typeface="Arial"/>
              <a:buChar char="▪"/>
            </a:pPr>
            <a:r>
              <a:rPr b="0" lang="en-US" sz="1600" spc="-1" strike="noStrike">
                <a:solidFill>
                  <a:srgbClr val="404040"/>
                </a:solidFill>
                <a:latin typeface="Franklin Gothic Medium"/>
              </a:rPr>
              <a:t>Fourth level</a:t>
            </a:r>
            <a:endParaRPr b="0" lang="en-US" sz="1600" spc="-1" strike="noStrike">
              <a:solidFill>
                <a:srgbClr val="404040"/>
              </a:solidFill>
              <a:latin typeface="Franklin Gothic Medium"/>
            </a:endParaRPr>
          </a:p>
          <a:p>
            <a:pPr lvl="4" marL="1051560" indent="-182520">
              <a:lnSpc>
                <a:spcPct val="90000"/>
              </a:lnSpc>
              <a:spcBef>
                <a:spcPts val="601"/>
              </a:spcBef>
              <a:buClr>
                <a:srgbClr val="404040"/>
              </a:buClr>
              <a:buFont typeface="Arial"/>
              <a:buChar char="▪"/>
            </a:pPr>
            <a:r>
              <a:rPr b="0" lang="en-US" sz="1600" spc="-1" strike="noStrike">
                <a:solidFill>
                  <a:srgbClr val="404040"/>
                </a:solidFill>
                <a:latin typeface="Franklin Gothic Medium"/>
              </a:rPr>
              <a:t>Fifth level</a:t>
            </a:r>
            <a:endParaRPr b="0" lang="en-US" sz="1600" spc="-1" strike="noStrike">
              <a:solidFill>
                <a:srgbClr val="404040"/>
              </a:solidFill>
              <a:latin typeface="Franklin Gothic Medium"/>
            </a:endParaRPr>
          </a:p>
        </p:txBody>
      </p:sp>
      <p:sp>
        <p:nvSpPr>
          <p:cNvPr id="175" name="PlaceHolder 6"/>
          <p:cNvSpPr>
            <a:spLocks noGrp="1"/>
          </p:cNvSpPr>
          <p:nvPr>
            <p:ph type="body"/>
          </p:nvPr>
        </p:nvSpPr>
        <p:spPr>
          <a:xfrm>
            <a:off x="7632720" y="5029200"/>
            <a:ext cx="3931920" cy="1371240"/>
          </a:xfrm>
          <a:prstGeom prst="rect">
            <a:avLst/>
          </a:prstGeom>
        </p:spPr>
        <p:txBody>
          <a:bodyPr>
            <a:normAutofit/>
          </a:bodyPr>
          <a:p>
            <a:pPr>
              <a:lnSpc>
                <a:spcPct val="90000"/>
              </a:lnSpc>
              <a:spcBef>
                <a:spcPts val="1800"/>
              </a:spcBef>
            </a:pPr>
            <a:r>
              <a:rPr b="0" lang="en-US" sz="1600" spc="-1" strike="noStrike">
                <a:solidFill>
                  <a:srgbClr val="ffffff"/>
                </a:solidFill>
                <a:latin typeface="Franklin Gothic Medium"/>
              </a:rPr>
              <a:t>Click to edit Master text styles</a:t>
            </a:r>
            <a:endParaRPr b="0" lang="en-US" sz="1600" spc="-1" strike="noStrike">
              <a:solidFill>
                <a:srgbClr val="404040"/>
              </a:solidFill>
              <a:latin typeface="Franklin Gothic Medium"/>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8.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8.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37.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1034640" y="-609480"/>
            <a:ext cx="4097880" cy="2948400"/>
          </a:xfrm>
          <a:prstGeom prst="rect">
            <a:avLst/>
          </a:prstGeom>
          <a:noFill/>
          <a:ln>
            <a:noFill/>
          </a:ln>
        </p:spPr>
        <p:txBody>
          <a:bodyPr anchor="b">
            <a:noAutofit/>
          </a:bodyPr>
          <a:p>
            <a:pPr>
              <a:lnSpc>
                <a:spcPct val="80000"/>
              </a:lnSpc>
            </a:pPr>
            <a:r>
              <a:rPr b="0" lang="en-US" sz="5400" spc="-1" strike="noStrike">
                <a:solidFill>
                  <a:srgbClr val="b82d2f"/>
                </a:solidFill>
                <a:latin typeface="Franklin Gothic Medium"/>
              </a:rPr>
              <a:t>Heart to Heart</a:t>
            </a:r>
            <a:endParaRPr b="0" lang="en-US" sz="5400" spc="-1" strike="noStrike">
              <a:solidFill>
                <a:srgbClr val="000000"/>
              </a:solidFill>
              <a:latin typeface="Franklin Gothic Medium"/>
            </a:endParaRPr>
          </a:p>
        </p:txBody>
      </p:sp>
      <p:sp>
        <p:nvSpPr>
          <p:cNvPr id="219" name="TextShape 2"/>
          <p:cNvSpPr txBox="1"/>
          <p:nvPr/>
        </p:nvSpPr>
        <p:spPr>
          <a:xfrm>
            <a:off x="685800" y="2321640"/>
            <a:ext cx="4097880" cy="685440"/>
          </a:xfrm>
          <a:prstGeom prst="rect">
            <a:avLst/>
          </a:prstGeom>
          <a:noFill/>
          <a:ln>
            <a:noFill/>
          </a:ln>
        </p:spPr>
        <p:txBody>
          <a:bodyPr>
            <a:noAutofit/>
          </a:bodyPr>
          <a:p>
            <a:pPr>
              <a:lnSpc>
                <a:spcPct val="90000"/>
              </a:lnSpc>
              <a:spcBef>
                <a:spcPts val="1800"/>
              </a:spcBef>
            </a:pPr>
            <a:r>
              <a:rPr b="0" lang="en-US" sz="2000" spc="-1" strike="noStrike" cap="all">
                <a:solidFill>
                  <a:srgbClr val="808080"/>
                </a:solidFill>
                <a:latin typeface="Franklin Gothic Medium"/>
              </a:rPr>
              <a:t>Patient care and You</a:t>
            </a:r>
            <a:endParaRPr b="0" lang="en-US" sz="2000" spc="-1" strike="noStrike">
              <a:latin typeface="Arial"/>
            </a:endParaRPr>
          </a:p>
        </p:txBody>
      </p:sp>
      <p:sp>
        <p:nvSpPr>
          <p:cNvPr id="220" name="CustomShape 3"/>
          <p:cNvSpPr/>
          <p:nvPr/>
        </p:nvSpPr>
        <p:spPr>
          <a:xfrm>
            <a:off x="-85680" y="4549680"/>
            <a:ext cx="5181120" cy="2280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c00000"/>
                </a:solidFill>
                <a:latin typeface="Franklin Gothic Medium"/>
              </a:rPr>
              <a:t>Ashley D. Gilmore, </a:t>
            </a:r>
            <a:endParaRPr b="0" lang="en-US" sz="1600" spc="-1" strike="noStrike">
              <a:latin typeface="Arial"/>
            </a:endParaRPr>
          </a:p>
          <a:p>
            <a:pPr>
              <a:lnSpc>
                <a:spcPct val="100000"/>
              </a:lnSpc>
            </a:pPr>
            <a:r>
              <a:rPr b="0" i="1" lang="en-US" sz="1600" spc="-1" strike="noStrike">
                <a:solidFill>
                  <a:srgbClr val="c00000"/>
                </a:solidFill>
                <a:latin typeface="Franklin Gothic Medium"/>
              </a:rPr>
              <a:t>MS.ED, MFT, LCMHC, NCC</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c00000"/>
                </a:solidFill>
                <a:latin typeface="Franklin Gothic Medium"/>
              </a:rPr>
              <a:t>Gilmore Counseling &amp; </a:t>
            </a:r>
            <a:endParaRPr b="0" lang="en-US" sz="1600" spc="-1" strike="noStrike">
              <a:latin typeface="Arial"/>
            </a:endParaRPr>
          </a:p>
          <a:p>
            <a:pPr>
              <a:lnSpc>
                <a:spcPct val="100000"/>
              </a:lnSpc>
            </a:pPr>
            <a:r>
              <a:rPr b="0" i="1" lang="en-US" sz="1600" spc="-1" strike="noStrike">
                <a:solidFill>
                  <a:srgbClr val="c00000"/>
                </a:solidFill>
                <a:latin typeface="Franklin Gothic Medium"/>
              </a:rPr>
              <a:t>Consulting Services, PLLC</a:t>
            </a:r>
            <a:endParaRPr b="0" lang="en-US" sz="1600" spc="-1" strike="noStrike">
              <a:latin typeface="Arial"/>
            </a:endParaRPr>
          </a:p>
          <a:p>
            <a:pPr>
              <a:lnSpc>
                <a:spcPct val="100000"/>
              </a:lnSpc>
            </a:pPr>
            <a:r>
              <a:rPr b="0" i="1" lang="en-US" sz="1600" spc="-1" strike="noStrike">
                <a:solidFill>
                  <a:srgbClr val="c00000"/>
                </a:solidFill>
                <a:latin typeface="Franklin Gothic Medium"/>
              </a:rPr>
              <a:t>Durham, NC</a:t>
            </a:r>
            <a:endParaRPr b="0" lang="en-US" sz="1600" spc="-1" strike="noStrike">
              <a:latin typeface="Arial"/>
            </a:endParaRPr>
          </a:p>
          <a:p>
            <a:pPr>
              <a:lnSpc>
                <a:spcPct val="100000"/>
              </a:lnSpc>
            </a:pPr>
            <a:r>
              <a:rPr b="0" i="1" lang="en-US" sz="1600" spc="-1" strike="noStrike">
                <a:solidFill>
                  <a:srgbClr val="c00000"/>
                </a:solidFill>
                <a:latin typeface="Franklin Gothic Medium"/>
              </a:rPr>
              <a:t>August 19, 2021</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c00000"/>
                </a:solidFill>
                <a:latin typeface="Franklin Gothic Medium"/>
              </a:rPr>
              <a:t>Indiana Society of Cardiac and Pulmonary Rehabilitation </a:t>
            </a:r>
            <a:endParaRPr b="0" lang="en-US"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7650000" y="762120"/>
            <a:ext cx="3931920" cy="1752120"/>
          </a:xfrm>
          <a:prstGeom prst="rect">
            <a:avLst/>
          </a:prstGeom>
          <a:noFill/>
          <a:ln>
            <a:noFill/>
          </a:ln>
        </p:spPr>
        <p:txBody>
          <a:bodyPr anchor="b">
            <a:noAutofit/>
          </a:bodyPr>
          <a:p>
            <a:pPr>
              <a:lnSpc>
                <a:spcPct val="90000"/>
              </a:lnSpc>
            </a:pPr>
            <a:r>
              <a:rPr b="0" lang="en-US" sz="3600" spc="-1" strike="noStrike">
                <a:solidFill>
                  <a:srgbClr val="ffffff"/>
                </a:solidFill>
                <a:latin typeface="Franklin Gothic Medium"/>
              </a:rPr>
              <a:t>Tips &amp; Resources</a:t>
            </a:r>
            <a:endParaRPr b="0" lang="en-US" sz="3600" spc="-1" strike="noStrike">
              <a:solidFill>
                <a:srgbClr val="000000"/>
              </a:solidFill>
              <a:latin typeface="Franklin Gothic Medium"/>
            </a:endParaRPr>
          </a:p>
        </p:txBody>
      </p:sp>
      <p:sp>
        <p:nvSpPr>
          <p:cNvPr id="244" name="TextShape 2"/>
          <p:cNvSpPr txBox="1"/>
          <p:nvPr/>
        </p:nvSpPr>
        <p:spPr>
          <a:xfrm>
            <a:off x="609480" y="457200"/>
            <a:ext cx="5943240" cy="5943240"/>
          </a:xfrm>
          <a:prstGeom prst="rect">
            <a:avLst/>
          </a:prstGeom>
          <a:noFill/>
          <a:ln>
            <a:noFill/>
          </a:ln>
        </p:spPr>
        <p:txBody>
          <a:bodyPr>
            <a:no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Anxiety and Depression Association of America</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National Institute of Mental Health</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American Counseling Association</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IU School of Medicine Department of Psychiatry</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Apps for your Mobile Device</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Calm</a:t>
            </a:r>
            <a:endParaRPr b="0" lang="en-US" sz="20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Insight Timer</a:t>
            </a:r>
            <a:endParaRPr b="0" lang="en-US" sz="20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Closing Exercise</a:t>
            </a:r>
            <a:endParaRPr b="0" lang="en-US" sz="3600" spc="-1" strike="noStrike">
              <a:solidFill>
                <a:srgbClr val="000000"/>
              </a:solidFill>
              <a:latin typeface="Franklin Gothic Medium"/>
            </a:endParaRPr>
          </a:p>
        </p:txBody>
      </p:sp>
      <p:sp>
        <p:nvSpPr>
          <p:cNvPr id="246" name="TextShape 2"/>
          <p:cNvSpPr txBox="1"/>
          <p:nvPr/>
        </p:nvSpPr>
        <p:spPr>
          <a:xfrm>
            <a:off x="1523880" y="1828800"/>
            <a:ext cx="9448560" cy="4876560"/>
          </a:xfrm>
          <a:prstGeom prst="rect">
            <a:avLst/>
          </a:prstGeom>
          <a:noFill/>
          <a:ln>
            <a:noFill/>
          </a:ln>
        </p:spPr>
        <p:txBody>
          <a:bodyPr>
            <a:normAutofit fontScale="86000"/>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3 Things you’re grateful for.</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What will you do this weekend to care for yourself?</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algn="ctr">
              <a:lnSpc>
                <a:spcPct val="110000"/>
              </a:lnSpc>
            </a:pPr>
            <a:r>
              <a:rPr b="0" lang="en-US" sz="2400" spc="-1" strike="noStrike">
                <a:solidFill>
                  <a:srgbClr val="404040"/>
                </a:solidFill>
                <a:latin typeface="Franklin Gothic Medium"/>
              </a:rPr>
              <a:t>“</a:t>
            </a:r>
            <a:r>
              <a:rPr b="0" lang="en-US" sz="2400" spc="-1" strike="noStrike">
                <a:solidFill>
                  <a:srgbClr val="404040"/>
                </a:solidFill>
                <a:latin typeface="Franklin Gothic Medium"/>
              </a:rPr>
              <a:t>The Love of the family, the love of one person can heal. </a:t>
            </a:r>
            <a:endParaRPr b="0" lang="en-US" sz="2400" spc="-1" strike="noStrike">
              <a:solidFill>
                <a:srgbClr val="404040"/>
              </a:solidFill>
              <a:latin typeface="Franklin Gothic Medium"/>
            </a:endParaRPr>
          </a:p>
          <a:p>
            <a:pPr algn="ctr">
              <a:lnSpc>
                <a:spcPct val="110000"/>
              </a:lnSpc>
            </a:pPr>
            <a:r>
              <a:rPr b="0" lang="en-US" sz="2400" spc="-1" strike="noStrike">
                <a:solidFill>
                  <a:srgbClr val="404040"/>
                </a:solidFill>
                <a:latin typeface="Franklin Gothic Medium"/>
              </a:rPr>
              <a:t>It heals the scars left by a larger society.” </a:t>
            </a:r>
            <a:endParaRPr b="0" lang="en-US" sz="2400" spc="-1" strike="noStrike">
              <a:solidFill>
                <a:srgbClr val="404040"/>
              </a:solidFill>
              <a:latin typeface="Franklin Gothic Medium"/>
            </a:endParaRPr>
          </a:p>
          <a:p>
            <a:pPr algn="ctr">
              <a:lnSpc>
                <a:spcPct val="110000"/>
              </a:lnSpc>
            </a:pPr>
            <a:r>
              <a:rPr b="0" lang="en-US" sz="2400" spc="-1" strike="noStrike">
                <a:solidFill>
                  <a:srgbClr val="404040"/>
                </a:solidFill>
                <a:latin typeface="Franklin Gothic Medium"/>
              </a:rPr>
              <a:t>Dr. Maya Angelou</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Our time together…</a:t>
            </a:r>
            <a:endParaRPr b="0" lang="en-US" sz="3600" spc="-1" strike="noStrike">
              <a:solidFill>
                <a:srgbClr val="000000"/>
              </a:solidFill>
              <a:latin typeface="Franklin Gothic Medium"/>
            </a:endParaRPr>
          </a:p>
        </p:txBody>
      </p:sp>
      <p:sp>
        <p:nvSpPr>
          <p:cNvPr id="222" name="TextShape 2"/>
          <p:cNvSpPr txBox="1"/>
          <p:nvPr/>
        </p:nvSpPr>
        <p:spPr>
          <a:xfrm>
            <a:off x="1523880" y="1828800"/>
            <a:ext cx="9143640" cy="4571640"/>
          </a:xfrm>
          <a:prstGeom prst="rect">
            <a:avLst/>
          </a:prstGeom>
          <a:noFill/>
          <a:ln>
            <a:noFill/>
          </a:ln>
        </p:spPr>
        <p:txBody>
          <a:bodyPr>
            <a:no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Who is Ashley?</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Mental health</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Self care</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Ways to manage Anxiety and Depression</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Example</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Tips and resources</a:t>
            </a: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Closing Exercise</a:t>
            </a:r>
            <a:endParaRPr b="0" lang="en-US" sz="24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What is Mental Health?</a:t>
            </a:r>
            <a:endParaRPr b="0" lang="en-US" sz="3600" spc="-1" strike="noStrike">
              <a:solidFill>
                <a:srgbClr val="000000"/>
              </a:solidFill>
              <a:latin typeface="Franklin Gothic Medium"/>
            </a:endParaRPr>
          </a:p>
        </p:txBody>
      </p:sp>
      <p:sp>
        <p:nvSpPr>
          <p:cNvPr id="224" name="TextShape 2"/>
          <p:cNvSpPr txBox="1"/>
          <p:nvPr/>
        </p:nvSpPr>
        <p:spPr>
          <a:xfrm>
            <a:off x="990720" y="1828800"/>
            <a:ext cx="10362960" cy="4571640"/>
          </a:xfrm>
          <a:prstGeom prst="rect">
            <a:avLst/>
          </a:prstGeom>
          <a:noFill/>
          <a:ln>
            <a:noFill/>
          </a:ln>
        </p:spPr>
        <p:txBody>
          <a:bodyPr>
            <a:no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What is your idea of mental health?</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What DO you believe about mental health in your own life? What about your job?</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How has COVID-19 impacted your mental health and your work?</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Mental Health in the Workplace</a:t>
            </a:r>
            <a:endParaRPr b="0" lang="en-US" sz="3600" spc="-1" strike="noStrike">
              <a:solidFill>
                <a:srgbClr val="000000"/>
              </a:solidFill>
              <a:latin typeface="Franklin Gothic Medium"/>
            </a:endParaRPr>
          </a:p>
        </p:txBody>
      </p:sp>
      <p:sp>
        <p:nvSpPr>
          <p:cNvPr id="226" name="TextShape 2"/>
          <p:cNvSpPr txBox="1"/>
          <p:nvPr/>
        </p:nvSpPr>
        <p:spPr>
          <a:xfrm>
            <a:off x="1066680" y="1825560"/>
            <a:ext cx="10058040" cy="4803480"/>
          </a:xfrm>
          <a:prstGeom prst="rect">
            <a:avLst/>
          </a:prstGeom>
          <a:noFill/>
          <a:ln>
            <a:noFill/>
          </a:ln>
        </p:spPr>
        <p:txBody>
          <a:bodyPr>
            <a:noAutofit/>
          </a:bodyPr>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When a patient receives a diagnosis, what do you feel?</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2400" spc="-1" strike="noStrike">
                <a:solidFill>
                  <a:srgbClr val="404040"/>
                </a:solidFill>
                <a:latin typeface="Franklin Gothic Medium"/>
              </a:rPr>
              <a:t>A 2020 article writes that health care professionals believe anxiety can be decreased by 5 things, related to their patients:</a:t>
            </a:r>
            <a:endParaRPr b="0" lang="en-US" sz="24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Hear me</a:t>
            </a:r>
            <a:endParaRPr b="0" lang="en-US" sz="20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Protect me</a:t>
            </a:r>
            <a:endParaRPr b="0" lang="en-US" sz="20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Prepare me</a:t>
            </a:r>
            <a:endParaRPr b="0" lang="en-US" sz="20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Support me</a:t>
            </a:r>
            <a:endParaRPr b="0" lang="en-US" sz="2000" spc="-1" strike="noStrike">
              <a:solidFill>
                <a:srgbClr val="404040"/>
              </a:solidFill>
              <a:latin typeface="Franklin Gothic Medium"/>
            </a:endParaRPr>
          </a:p>
          <a:p>
            <a:pPr lvl="1" marL="457200" indent="-228240">
              <a:lnSpc>
                <a:spcPct val="90000"/>
              </a:lnSpc>
              <a:spcBef>
                <a:spcPts val="601"/>
              </a:spcBef>
              <a:buClr>
                <a:srgbClr val="404040"/>
              </a:buClr>
              <a:buFont typeface="Arial"/>
              <a:buChar char="▪"/>
            </a:pPr>
            <a:r>
              <a:rPr b="0" lang="en-US" sz="2000" spc="-1" strike="noStrike">
                <a:solidFill>
                  <a:srgbClr val="404040"/>
                </a:solidFill>
                <a:latin typeface="Franklin Gothic Medium"/>
              </a:rPr>
              <a:t>Care for me</a:t>
            </a:r>
            <a:endParaRPr b="0" lang="en-US" sz="20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Patient Care &amp; You</a:t>
            </a:r>
            <a:endParaRPr b="0" lang="en-US" sz="3600" spc="-1" strike="noStrike">
              <a:solidFill>
                <a:srgbClr val="000000"/>
              </a:solidFill>
              <a:latin typeface="Franklin Gothic Medium"/>
            </a:endParaRPr>
          </a:p>
        </p:txBody>
      </p:sp>
      <p:sp>
        <p:nvSpPr>
          <p:cNvPr id="228" name="TextShape 2"/>
          <p:cNvSpPr txBox="1"/>
          <p:nvPr/>
        </p:nvSpPr>
        <p:spPr>
          <a:xfrm>
            <a:off x="1066680" y="1825560"/>
            <a:ext cx="4800240" cy="4574880"/>
          </a:xfrm>
          <a:prstGeom prst="rect">
            <a:avLst/>
          </a:prstGeom>
          <a:noFill/>
          <a:ln>
            <a:noFill/>
          </a:ln>
        </p:spPr>
        <p:txBody>
          <a:bodyPr>
            <a:normAutofit/>
          </a:bodyPr>
          <a:p>
            <a:pPr marL="228600" indent="-228240">
              <a:lnSpc>
                <a:spcPct val="90000"/>
              </a:lnSpc>
              <a:spcBef>
                <a:spcPts val="1800"/>
              </a:spcBef>
              <a:buClr>
                <a:srgbClr val="404040"/>
              </a:buClr>
              <a:buFont typeface="Arial"/>
              <a:buChar char="▪"/>
            </a:pPr>
            <a:r>
              <a:rPr b="0" lang="en-US" sz="4400" spc="-1" strike="noStrike">
                <a:solidFill>
                  <a:srgbClr val="404040"/>
                </a:solidFill>
                <a:latin typeface="Franklin Gothic Medium"/>
              </a:rPr>
              <a:t>Emotional Support</a:t>
            </a:r>
            <a:endParaRPr b="0" lang="en-US" sz="4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4400" spc="-1" strike="noStrike">
                <a:solidFill>
                  <a:srgbClr val="404040"/>
                </a:solidFill>
                <a:latin typeface="Franklin Gothic Medium"/>
              </a:rPr>
              <a:t>Empathy</a:t>
            </a:r>
            <a:endParaRPr b="0" lang="en-US" sz="4400" spc="-1" strike="noStrike">
              <a:solidFill>
                <a:srgbClr val="404040"/>
              </a:solidFill>
              <a:latin typeface="Franklin Gothic Medium"/>
            </a:endParaRPr>
          </a:p>
          <a:p>
            <a:pPr marL="228600" indent="-228240">
              <a:lnSpc>
                <a:spcPct val="90000"/>
              </a:lnSpc>
              <a:spcBef>
                <a:spcPts val="1800"/>
              </a:spcBef>
              <a:buClr>
                <a:srgbClr val="404040"/>
              </a:buClr>
              <a:buFont typeface="Arial"/>
              <a:buChar char="▪"/>
            </a:pPr>
            <a:r>
              <a:rPr b="0" lang="en-US" sz="4400" spc="-1" strike="noStrike">
                <a:solidFill>
                  <a:srgbClr val="404040"/>
                </a:solidFill>
                <a:latin typeface="Franklin Gothic Medium"/>
              </a:rPr>
              <a:t>Detachment</a:t>
            </a:r>
            <a:endParaRPr b="0" lang="en-US" sz="4400" spc="-1" strike="noStrike">
              <a:solidFill>
                <a:srgbClr val="404040"/>
              </a:solidFill>
              <a:latin typeface="Franklin Gothic Medium"/>
            </a:endParaRPr>
          </a:p>
        </p:txBody>
      </p:sp>
      <p:pic>
        <p:nvPicPr>
          <p:cNvPr id="229" name="Picture 4" descr=""/>
          <p:cNvPicPr/>
          <p:nvPr/>
        </p:nvPicPr>
        <p:blipFill>
          <a:blip r:embed="rId1"/>
          <a:stretch/>
        </p:blipFill>
        <p:spPr>
          <a:xfrm>
            <a:off x="4952880" y="2362320"/>
            <a:ext cx="6667200" cy="22762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Self-Care</a:t>
            </a:r>
            <a:endParaRPr b="0" lang="en-US" sz="3600" spc="-1" strike="noStrike">
              <a:solidFill>
                <a:srgbClr val="000000"/>
              </a:solidFill>
              <a:latin typeface="Franklin Gothic Medium"/>
            </a:endParaRPr>
          </a:p>
        </p:txBody>
      </p:sp>
      <p:sp>
        <p:nvSpPr>
          <p:cNvPr id="231" name="TextShape 2"/>
          <p:cNvSpPr txBox="1"/>
          <p:nvPr/>
        </p:nvSpPr>
        <p:spPr>
          <a:xfrm>
            <a:off x="1066680" y="1825560"/>
            <a:ext cx="4800240" cy="4574880"/>
          </a:xfrm>
          <a:prstGeom prst="rect">
            <a:avLst/>
          </a:prstGeom>
          <a:noFill/>
          <a:ln>
            <a:noFill/>
          </a:ln>
        </p:spPr>
        <p:txBody>
          <a:bodyPr>
            <a:noAutofit/>
          </a:bodyPr>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How would you define self care?</a:t>
            </a:r>
            <a:endParaRPr b="0" lang="en-US" sz="2400" spc="-1" strike="noStrike">
              <a:solidFill>
                <a:srgbClr val="404040"/>
              </a:solidFill>
              <a:latin typeface="Franklin Gothic Medium"/>
            </a:endParaRPr>
          </a:p>
          <a:p>
            <a:pPr algn="ctr">
              <a:lnSpc>
                <a:spcPct val="90000"/>
              </a:lnSpc>
              <a:spcBef>
                <a:spcPts val="1800"/>
              </a:spcBef>
            </a:pPr>
            <a:endParaRPr b="0" lang="en-US" sz="2400" spc="-1" strike="noStrike">
              <a:solidFill>
                <a:srgbClr val="404040"/>
              </a:solidFill>
              <a:latin typeface="Franklin Gothic Medium"/>
            </a:endParaRPr>
          </a:p>
          <a:p>
            <a:pPr algn="ctr">
              <a:lnSpc>
                <a:spcPct val="90000"/>
              </a:lnSpc>
              <a:spcBef>
                <a:spcPts val="1800"/>
              </a:spcBef>
            </a:pPr>
            <a:endParaRPr b="0" lang="en-US" sz="2400" spc="-1" strike="noStrike">
              <a:solidFill>
                <a:srgbClr val="404040"/>
              </a:solidFill>
              <a:latin typeface="Franklin Gothic Medium"/>
            </a:endParaRPr>
          </a:p>
        </p:txBody>
      </p:sp>
      <p:sp>
        <p:nvSpPr>
          <p:cNvPr id="232" name="TextShape 3"/>
          <p:cNvSpPr txBox="1"/>
          <p:nvPr/>
        </p:nvSpPr>
        <p:spPr>
          <a:xfrm>
            <a:off x="6324480" y="2133720"/>
            <a:ext cx="4800240" cy="4266720"/>
          </a:xfrm>
          <a:prstGeom prst="rect">
            <a:avLst/>
          </a:prstGeom>
          <a:noFill/>
          <a:ln>
            <a:noFill/>
          </a:ln>
        </p:spPr>
        <p:txBody>
          <a:bodyPr>
            <a:noAutofit/>
          </a:bodyPr>
          <a:p>
            <a:pPr marL="343080" indent="-342720">
              <a:lnSpc>
                <a:spcPct val="90000"/>
              </a:lnSpc>
              <a:spcBef>
                <a:spcPts val="1800"/>
              </a:spcBef>
              <a:buClr>
                <a:srgbClr val="000000"/>
              </a:buClr>
              <a:buFont typeface="Arial"/>
              <a:buChar char="•"/>
            </a:pPr>
            <a:r>
              <a:rPr b="0" lang="en-US" sz="2400" spc="-1" strike="noStrike">
                <a:solidFill>
                  <a:srgbClr val="000000"/>
                </a:solidFill>
                <a:latin typeface="Franklin Gothic Medium"/>
              </a:rPr>
              <a:t>Self care is an emergency response</a:t>
            </a:r>
            <a:endParaRPr b="0" lang="en-US" sz="2400" spc="-1" strike="noStrike">
              <a:solidFill>
                <a:srgbClr val="404040"/>
              </a:solidFill>
              <a:latin typeface="Franklin Gothic Medium"/>
            </a:endParaRPr>
          </a:p>
          <a:p>
            <a:pPr marL="343080" indent="-342720">
              <a:lnSpc>
                <a:spcPct val="90000"/>
              </a:lnSpc>
              <a:spcBef>
                <a:spcPts val="1800"/>
              </a:spcBef>
              <a:buClr>
                <a:srgbClr val="000000"/>
              </a:buClr>
              <a:buFont typeface="Arial"/>
              <a:buChar char="•"/>
            </a:pPr>
            <a:r>
              <a:rPr b="0" lang="en-US" sz="2400" spc="-1" strike="noStrike">
                <a:solidFill>
                  <a:srgbClr val="000000"/>
                </a:solidFill>
                <a:latin typeface="Franklin Gothic Medium"/>
              </a:rPr>
              <a:t>Self care is a privilege</a:t>
            </a:r>
            <a:endParaRPr b="0" lang="en-US" sz="2400" spc="-1" strike="noStrike">
              <a:solidFill>
                <a:srgbClr val="404040"/>
              </a:solidFill>
              <a:latin typeface="Franklin Gothic Medium"/>
            </a:endParaRPr>
          </a:p>
          <a:p>
            <a:pPr marL="343080" indent="-342720">
              <a:lnSpc>
                <a:spcPct val="90000"/>
              </a:lnSpc>
              <a:spcBef>
                <a:spcPts val="1800"/>
              </a:spcBef>
              <a:buClr>
                <a:srgbClr val="000000"/>
              </a:buClr>
              <a:buFont typeface="Arial"/>
              <a:buChar char="•"/>
            </a:pPr>
            <a:r>
              <a:rPr b="0" lang="en-US" sz="2400" spc="-1" strike="noStrike">
                <a:solidFill>
                  <a:srgbClr val="000000"/>
                </a:solidFill>
                <a:latin typeface="Franklin Gothic Medium"/>
              </a:rPr>
              <a:t>Self care is easy</a:t>
            </a:r>
            <a:endParaRPr b="0" lang="en-US" sz="2400" spc="-1" strike="noStrike">
              <a:solidFill>
                <a:srgbClr val="404040"/>
              </a:solidFill>
              <a:latin typeface="Franklin Gothic Medium"/>
            </a:endParaRPr>
          </a:p>
          <a:p>
            <a:pPr marL="343080" indent="-342720">
              <a:lnSpc>
                <a:spcPct val="90000"/>
              </a:lnSpc>
              <a:spcBef>
                <a:spcPts val="1800"/>
              </a:spcBef>
              <a:buClr>
                <a:srgbClr val="000000"/>
              </a:buClr>
              <a:buFont typeface="Arial"/>
              <a:buChar char="•"/>
            </a:pPr>
            <a:r>
              <a:rPr b="0" lang="en-US" sz="2400" spc="-1" strike="noStrike">
                <a:solidFill>
                  <a:srgbClr val="000000"/>
                </a:solidFill>
                <a:latin typeface="Franklin Gothic Medium"/>
              </a:rPr>
              <a:t>Self care is about going away or spending money</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p:txBody>
      </p:sp>
      <p:pic>
        <p:nvPicPr>
          <p:cNvPr id="233" name="Picture 8" descr=""/>
          <p:cNvPicPr/>
          <p:nvPr/>
        </p:nvPicPr>
        <p:blipFill>
          <a:blip r:embed="rId1"/>
          <a:stretch/>
        </p:blipFill>
        <p:spPr>
          <a:xfrm>
            <a:off x="1447920" y="2666880"/>
            <a:ext cx="3584880" cy="35848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Myths of Self Care</a:t>
            </a:r>
            <a:endParaRPr b="0" lang="en-US" sz="3600" spc="-1" strike="noStrike">
              <a:solidFill>
                <a:srgbClr val="000000"/>
              </a:solidFill>
              <a:latin typeface="Franklin Gothic Medium"/>
            </a:endParaRPr>
          </a:p>
        </p:txBody>
      </p:sp>
      <p:sp>
        <p:nvSpPr>
          <p:cNvPr id="235" name="TextShape 2"/>
          <p:cNvSpPr txBox="1"/>
          <p:nvPr/>
        </p:nvSpPr>
        <p:spPr>
          <a:xfrm>
            <a:off x="1066680" y="1828800"/>
            <a:ext cx="4800240" cy="761760"/>
          </a:xfrm>
          <a:prstGeom prst="rect">
            <a:avLst/>
          </a:prstGeom>
          <a:noFill/>
          <a:ln>
            <a:noFill/>
          </a:ln>
        </p:spPr>
        <p:txBody>
          <a:bodyPr anchor="ctr">
            <a:noAutofit/>
          </a:bodyPr>
          <a:p>
            <a:pPr>
              <a:lnSpc>
                <a:spcPct val="90000"/>
              </a:lnSpc>
              <a:spcBef>
                <a:spcPts val="1800"/>
              </a:spcBef>
            </a:pPr>
            <a:r>
              <a:rPr b="0" lang="en-US" sz="2400" spc="-1" strike="noStrike">
                <a:solidFill>
                  <a:srgbClr val="404040"/>
                </a:solidFill>
                <a:latin typeface="Franklin Gothic Medium"/>
              </a:rPr>
              <a:t>What people think self care is.</a:t>
            </a:r>
            <a:endParaRPr b="0" lang="en-US" sz="2400" spc="-1" strike="noStrike">
              <a:solidFill>
                <a:srgbClr val="404040"/>
              </a:solidFill>
              <a:latin typeface="Franklin Gothic Medium"/>
            </a:endParaRPr>
          </a:p>
        </p:txBody>
      </p:sp>
      <p:pic>
        <p:nvPicPr>
          <p:cNvPr id="236" name="Content Placeholder 7" descr=""/>
          <p:cNvPicPr/>
          <p:nvPr/>
        </p:nvPicPr>
        <p:blipFill>
          <a:blip r:embed="rId1"/>
          <a:stretch/>
        </p:blipFill>
        <p:spPr>
          <a:xfrm>
            <a:off x="6109560" y="2743200"/>
            <a:ext cx="4800240" cy="3200040"/>
          </a:xfrm>
          <a:prstGeom prst="rect">
            <a:avLst/>
          </a:prstGeom>
          <a:ln>
            <a:noFill/>
          </a:ln>
        </p:spPr>
      </p:pic>
      <p:sp>
        <p:nvSpPr>
          <p:cNvPr id="237" name="TextShape 3"/>
          <p:cNvSpPr txBox="1"/>
          <p:nvPr/>
        </p:nvSpPr>
        <p:spPr>
          <a:xfrm>
            <a:off x="6324480" y="1828800"/>
            <a:ext cx="4800240" cy="761760"/>
          </a:xfrm>
          <a:prstGeom prst="rect">
            <a:avLst/>
          </a:prstGeom>
          <a:noFill/>
          <a:ln>
            <a:noFill/>
          </a:ln>
        </p:spPr>
        <p:txBody>
          <a:bodyPr anchor="ctr">
            <a:noAutofit/>
          </a:bodyPr>
          <a:p>
            <a:pPr>
              <a:lnSpc>
                <a:spcPct val="90000"/>
              </a:lnSpc>
              <a:spcBef>
                <a:spcPts val="1800"/>
              </a:spcBef>
            </a:pPr>
            <a:r>
              <a:rPr b="0" lang="en-US" sz="2400" spc="-1" strike="noStrike">
                <a:solidFill>
                  <a:srgbClr val="404040"/>
                </a:solidFill>
                <a:latin typeface="Franklin Gothic Medium"/>
              </a:rPr>
              <a:t>What self care can be. </a:t>
            </a:r>
            <a:endParaRPr b="0" lang="en-US" sz="2400" spc="-1" strike="noStrike">
              <a:solidFill>
                <a:srgbClr val="404040"/>
              </a:solidFill>
              <a:latin typeface="Franklin Gothic Medium"/>
            </a:endParaRPr>
          </a:p>
        </p:txBody>
      </p:sp>
      <p:pic>
        <p:nvPicPr>
          <p:cNvPr id="238" name="Picture 10" descr=""/>
          <p:cNvPicPr/>
          <p:nvPr/>
        </p:nvPicPr>
        <p:blipFill>
          <a:blip r:embed="rId2"/>
          <a:stretch/>
        </p:blipFill>
        <p:spPr>
          <a:xfrm>
            <a:off x="1143000" y="2612520"/>
            <a:ext cx="3580920" cy="35809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066680" y="99360"/>
            <a:ext cx="10058040" cy="1325160"/>
          </a:xfrm>
          <a:prstGeom prst="rect">
            <a:avLst/>
          </a:prstGeom>
          <a:noFill/>
          <a:ln>
            <a:noFill/>
          </a:ln>
        </p:spPr>
        <p:txBody>
          <a:bodyPr anchor="ctr">
            <a:noAutofit/>
          </a:bodyPr>
          <a:p>
            <a:pPr algn="ctr">
              <a:lnSpc>
                <a:spcPct val="90000"/>
              </a:lnSpc>
            </a:pPr>
            <a:r>
              <a:rPr b="0" lang="en-US" sz="3600" spc="-1" strike="noStrike">
                <a:solidFill>
                  <a:srgbClr val="ffffff"/>
                </a:solidFill>
                <a:latin typeface="Franklin Gothic Medium"/>
              </a:rPr>
              <a:t>Healthy ways to Manage Anxiety &amp; Depression</a:t>
            </a:r>
            <a:endParaRPr b="0" lang="en-US" sz="3600" spc="-1" strike="noStrike">
              <a:solidFill>
                <a:srgbClr val="000000"/>
              </a:solidFill>
              <a:latin typeface="Franklin Gothic Medium"/>
            </a:endParaRPr>
          </a:p>
        </p:txBody>
      </p:sp>
      <p:sp>
        <p:nvSpPr>
          <p:cNvPr id="240" name="TextShape 2"/>
          <p:cNvSpPr txBox="1"/>
          <p:nvPr/>
        </p:nvSpPr>
        <p:spPr>
          <a:xfrm>
            <a:off x="990720" y="1828800"/>
            <a:ext cx="9981720" cy="4800240"/>
          </a:xfrm>
          <a:prstGeom prst="rect">
            <a:avLst/>
          </a:prstGeom>
          <a:noFill/>
          <a:ln>
            <a:noFill/>
          </a:ln>
        </p:spPr>
        <p:txBody>
          <a:bodyPr>
            <a:normAutofit/>
          </a:bodyPr>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Healthy eating</a:t>
            </a:r>
            <a:endParaRPr b="0" lang="en-US" sz="2400" spc="-1" strike="noStrike">
              <a:solidFill>
                <a:srgbClr val="404040"/>
              </a:solidFill>
              <a:latin typeface="Franklin Gothic Medium"/>
            </a:endParaRPr>
          </a:p>
          <a:p>
            <a:pPr lvl="1" marL="457200" indent="-228240" algn="ctr">
              <a:lnSpc>
                <a:spcPct val="90000"/>
              </a:lnSpc>
              <a:spcBef>
                <a:spcPts val="601"/>
              </a:spcBef>
              <a:buClr>
                <a:srgbClr val="404040"/>
              </a:buClr>
              <a:buFont typeface="Arial"/>
              <a:buChar char="▪"/>
            </a:pPr>
            <a:r>
              <a:rPr b="0" lang="en-US" sz="2000" spc="-1" strike="noStrike">
                <a:solidFill>
                  <a:srgbClr val="404040"/>
                </a:solidFill>
                <a:latin typeface="Franklin Gothic Medium"/>
              </a:rPr>
              <a:t>Water </a:t>
            </a:r>
            <a:endParaRPr b="0" lang="en-US" sz="2000" spc="-1" strike="noStrike">
              <a:solidFill>
                <a:srgbClr val="404040"/>
              </a:solidFill>
              <a:latin typeface="Franklin Gothic Medium"/>
            </a:endParaRPr>
          </a:p>
          <a:p>
            <a:pPr lvl="1" marL="457200" indent="-228240" algn="ctr">
              <a:lnSpc>
                <a:spcPct val="90000"/>
              </a:lnSpc>
              <a:spcBef>
                <a:spcPts val="601"/>
              </a:spcBef>
              <a:buClr>
                <a:srgbClr val="404040"/>
              </a:buClr>
              <a:buFont typeface="Arial"/>
              <a:buChar char="▪"/>
            </a:pPr>
            <a:r>
              <a:rPr b="0" lang="en-US" sz="2000" spc="-1" strike="noStrike">
                <a:solidFill>
                  <a:srgbClr val="404040"/>
                </a:solidFill>
                <a:latin typeface="Franklin Gothic Medium"/>
              </a:rPr>
              <a:t>Less sugary drinks</a:t>
            </a:r>
            <a:endParaRPr b="0" lang="en-US" sz="2000" spc="-1" strike="noStrike">
              <a:solidFill>
                <a:srgbClr val="404040"/>
              </a:solidFill>
              <a:latin typeface="Franklin Gothic Medium"/>
            </a:endParaRPr>
          </a:p>
          <a:p>
            <a:pPr lvl="1" marL="457200" indent="-228240" algn="ctr">
              <a:lnSpc>
                <a:spcPct val="90000"/>
              </a:lnSpc>
              <a:spcBef>
                <a:spcPts val="601"/>
              </a:spcBef>
              <a:buClr>
                <a:srgbClr val="404040"/>
              </a:buClr>
              <a:buFont typeface="Arial"/>
              <a:buChar char="▪"/>
            </a:pPr>
            <a:r>
              <a:rPr b="0" lang="en-US" sz="2000" spc="-1" strike="noStrike">
                <a:solidFill>
                  <a:srgbClr val="404040"/>
                </a:solidFill>
                <a:latin typeface="Franklin Gothic Medium"/>
              </a:rPr>
              <a:t>More green leafy vegetables/protein</a:t>
            </a:r>
            <a:endParaRPr b="0" lang="en-US" sz="2000" spc="-1" strike="noStrike">
              <a:solidFill>
                <a:srgbClr val="404040"/>
              </a:solidFill>
              <a:latin typeface="Franklin Gothic Medium"/>
            </a:endParaRPr>
          </a:p>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Exercise daily</a:t>
            </a:r>
            <a:endParaRPr b="0" lang="en-US" sz="2400" spc="-1" strike="noStrike">
              <a:solidFill>
                <a:srgbClr val="404040"/>
              </a:solidFill>
              <a:latin typeface="Franklin Gothic Medium"/>
            </a:endParaRPr>
          </a:p>
          <a:p>
            <a:pPr lvl="1" marL="457200" indent="-228240" algn="ctr">
              <a:lnSpc>
                <a:spcPct val="90000"/>
              </a:lnSpc>
              <a:spcBef>
                <a:spcPts val="601"/>
              </a:spcBef>
              <a:buClr>
                <a:srgbClr val="404040"/>
              </a:buClr>
              <a:buFont typeface="Arial"/>
              <a:buChar char="▪"/>
            </a:pPr>
            <a:r>
              <a:rPr b="0" lang="en-US" sz="2000" spc="-1" strike="noStrike">
                <a:solidFill>
                  <a:srgbClr val="404040"/>
                </a:solidFill>
                <a:latin typeface="Franklin Gothic Medium"/>
              </a:rPr>
              <a:t>30 minutes a day</a:t>
            </a:r>
            <a:endParaRPr b="0" lang="en-US" sz="2000" spc="-1" strike="noStrike">
              <a:solidFill>
                <a:srgbClr val="404040"/>
              </a:solidFill>
              <a:latin typeface="Franklin Gothic Medium"/>
            </a:endParaRPr>
          </a:p>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Get enough sleep</a:t>
            </a:r>
            <a:endParaRPr b="0" lang="en-US" sz="2400" spc="-1" strike="noStrike">
              <a:solidFill>
                <a:srgbClr val="404040"/>
              </a:solidFill>
              <a:latin typeface="Franklin Gothic Medium"/>
            </a:endParaRPr>
          </a:p>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Breathing and meditation</a:t>
            </a:r>
            <a:endParaRPr b="0" lang="en-US" sz="2400" spc="-1" strike="noStrike">
              <a:solidFill>
                <a:srgbClr val="404040"/>
              </a:solidFill>
              <a:latin typeface="Franklin Gothic Medium"/>
            </a:endParaRPr>
          </a:p>
          <a:p>
            <a:pPr lvl="1" marL="457200" indent="-228240" algn="ctr">
              <a:lnSpc>
                <a:spcPct val="90000"/>
              </a:lnSpc>
              <a:spcBef>
                <a:spcPts val="601"/>
              </a:spcBef>
              <a:buClr>
                <a:srgbClr val="404040"/>
              </a:buClr>
              <a:buFont typeface="Arial"/>
              <a:buChar char="▪"/>
            </a:pPr>
            <a:r>
              <a:rPr b="0" lang="en-US" sz="2000" spc="-1" strike="noStrike">
                <a:solidFill>
                  <a:srgbClr val="404040"/>
                </a:solidFill>
                <a:latin typeface="Franklin Gothic Medium"/>
              </a:rPr>
              <a:t>4-6-8</a:t>
            </a:r>
            <a:endParaRPr b="0" lang="en-US" sz="2000" spc="-1" strike="noStrike">
              <a:solidFill>
                <a:srgbClr val="404040"/>
              </a:solidFill>
              <a:latin typeface="Franklin Gothic Medium"/>
            </a:endParaRPr>
          </a:p>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Therapy</a:t>
            </a:r>
            <a:endParaRPr b="0" lang="en-US" sz="2400" spc="-1" strike="noStrike">
              <a:solidFill>
                <a:srgbClr val="404040"/>
              </a:solidFill>
              <a:latin typeface="Franklin Gothic Medium"/>
            </a:endParaRPr>
          </a:p>
          <a:p>
            <a:pPr>
              <a:lnSpc>
                <a:spcPct val="90000"/>
              </a:lnSpc>
              <a:spcBef>
                <a:spcPts val="1800"/>
              </a:spcBef>
            </a:pPr>
            <a:endParaRPr b="0" lang="en-US" sz="24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1066680" y="99360"/>
            <a:ext cx="10058040" cy="1325160"/>
          </a:xfrm>
          <a:prstGeom prst="rect">
            <a:avLst/>
          </a:prstGeom>
          <a:noFill/>
          <a:ln>
            <a:noFill/>
          </a:ln>
        </p:spPr>
        <p:txBody>
          <a:bodyPr anchor="ctr">
            <a:normAutofit/>
          </a:bodyPr>
          <a:p>
            <a:pPr algn="r">
              <a:lnSpc>
                <a:spcPct val="90000"/>
              </a:lnSpc>
            </a:pPr>
            <a:r>
              <a:rPr b="0" lang="en-US" sz="5400" spc="-1" strike="noStrike">
                <a:solidFill>
                  <a:srgbClr val="ffffff"/>
                </a:solidFill>
                <a:latin typeface="Franklin Gothic Medium"/>
              </a:rPr>
              <a:t>Let’s Practice</a:t>
            </a:r>
            <a:endParaRPr b="0" lang="en-US" sz="5400" spc="-1" strike="noStrike">
              <a:solidFill>
                <a:srgbClr val="000000"/>
              </a:solidFill>
              <a:latin typeface="Franklin Gothic Medium"/>
            </a:endParaRPr>
          </a:p>
        </p:txBody>
      </p:sp>
      <p:sp>
        <p:nvSpPr>
          <p:cNvPr id="242" name="TextShape 2"/>
          <p:cNvSpPr txBox="1"/>
          <p:nvPr/>
        </p:nvSpPr>
        <p:spPr>
          <a:xfrm>
            <a:off x="1523880" y="1828800"/>
            <a:ext cx="9143640" cy="4571640"/>
          </a:xfrm>
          <a:prstGeom prst="rect">
            <a:avLst/>
          </a:prstGeom>
          <a:noFill/>
          <a:ln>
            <a:noFill/>
          </a:ln>
        </p:spPr>
        <p:txBody>
          <a:bodyPr>
            <a:noAutofit/>
          </a:bodyPr>
          <a:p>
            <a:pPr marL="343080" indent="-342720" algn="ctr">
              <a:lnSpc>
                <a:spcPct val="90000"/>
              </a:lnSpc>
              <a:spcBef>
                <a:spcPts val="1800"/>
              </a:spcBef>
              <a:buClr>
                <a:srgbClr val="000000"/>
              </a:buClr>
              <a:buFont typeface="Arial"/>
              <a:buChar char="•"/>
            </a:pPr>
            <a:r>
              <a:rPr b="0" lang="en-US" sz="2800" spc="-1" strike="noStrike">
                <a:solidFill>
                  <a:srgbClr val="000000"/>
                </a:solidFill>
                <a:latin typeface="Franklin Gothic Medium"/>
              </a:rPr>
              <a:t>Clarence is a 57 year-old African American male, who has been diagnosed with copd. Clarence has been married for 25 years and has enjoyed an active sex life with his wife. Clarence has been prescribed Spiriva Respimat. And while the RX is helpful for breathing, clarence is struggling with erectile dysfunction and causing him some mild depression. </a:t>
            </a:r>
            <a:endParaRPr b="0" lang="en-US" sz="2800" spc="-1" strike="noStrike">
              <a:solidFill>
                <a:srgbClr val="404040"/>
              </a:solidFill>
              <a:latin typeface="Franklin Gothic Medium"/>
            </a:endParaRPr>
          </a:p>
          <a:p>
            <a:pPr>
              <a:lnSpc>
                <a:spcPct val="90000"/>
              </a:lnSpc>
              <a:spcBef>
                <a:spcPts val="1800"/>
              </a:spcBef>
            </a:pPr>
            <a:endParaRPr b="0" lang="en-US" sz="2800" spc="-1" strike="noStrike">
              <a:solidFill>
                <a:srgbClr val="404040"/>
              </a:solidFill>
              <a:latin typeface="Franklin Gothic Medium"/>
            </a:endParaRPr>
          </a:p>
          <a:p>
            <a:pPr>
              <a:lnSpc>
                <a:spcPct val="90000"/>
              </a:lnSpc>
              <a:spcBef>
                <a:spcPts val="1800"/>
              </a:spcBef>
            </a:pPr>
            <a:endParaRPr b="0" lang="en-US" sz="2800" spc="-1" strike="noStrike">
              <a:solidFill>
                <a:srgbClr val="404040"/>
              </a:solidFill>
              <a:latin typeface="Franklin Gothic Medium"/>
            </a:endParaRPr>
          </a:p>
          <a:p>
            <a:pPr marL="228600" indent="-228240" algn="ctr">
              <a:lnSpc>
                <a:spcPct val="90000"/>
              </a:lnSpc>
              <a:spcBef>
                <a:spcPts val="1800"/>
              </a:spcBef>
              <a:buClr>
                <a:srgbClr val="404040"/>
              </a:buClr>
              <a:buFont typeface="Arial"/>
              <a:buChar char="▪"/>
            </a:pPr>
            <a:r>
              <a:rPr b="0" lang="en-US" sz="2400" spc="-1" strike="noStrike">
                <a:solidFill>
                  <a:srgbClr val="404040"/>
                </a:solidFill>
                <a:latin typeface="Franklin Gothic Medium"/>
              </a:rPr>
              <a:t>What do you do?</a:t>
            </a:r>
            <a:endParaRPr b="0" lang="en-US" sz="2400" spc="-1" strike="noStrike">
              <a:solidFill>
                <a:srgbClr val="404040"/>
              </a:solidFill>
              <a:latin typeface="Franklin Gothic Medium"/>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Medical design presentation (widescreen)</Template>
  <TotalTime>28</TotalTime>
  <Application>LibreOffice/6.2.3.2$Windows_X86_64 LibreOffice_project/aecc05fe267cc68dde00352a451aa867b3b546ac</Application>
  <Words>809</Words>
  <Paragraphs>114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2021-08-17T02:39:44Z</dcterms:created>
  <dc:creator>Ashley Gilmore</dc:creator>
  <dc:description/>
  <dc:language>en-US</dc:language>
  <cp:lastModifiedBy>Koehl, Debbie </cp:lastModifiedBy>
  <cp:lastPrinted>2021-08-17T18:47:06Z</cp:lastPrinted>
  <dcterms:modified xsi:type="dcterms:W3CDTF">2021-08-17T18:47:28Z</dcterms:modified>
  <cp:revision>1</cp:revision>
  <dc:subject/>
  <dc:title>Heart to Heart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