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1.xml" ContentType="application/xml"/>
  <Override PartName="/customXml/item2.xml" ContentType="application/xml"/>
  <Override PartName="/customXml/itemProps1.xml" ContentType="application/vnd.openxmlformats-officedocument.customXmlProperties+xml"/>
  <Override PartName="/customXml/_rels/item1.xml.rels" ContentType="application/vnd.openxmlformats-package.relationships+xml"/>
  <Override PartName="/customXml/_rels/item2.xml.rels" ContentType="application/vnd.openxmlformats-package.relationships+xml"/>
  <Override PartName="/customXml/_rels/item3.xml.rels" ContentType="application/vnd.openxmlformats-package.relationships+xml"/>
  <Override PartName="/customXml/item3.xml" ContentType="application/xml"/>
  <Override PartName="/customXml/itemProps2.xml" ContentType="application/vnd.openxmlformats-officedocument.customXmlProperties+xml"/>
  <Override PartName="/customXml/itemProps3.xml" ContentType="application/vnd.openxmlformats-officedocument.customXmlProperties+xml"/>
  <Override PartName="/ppt/presentation.xml" ContentType="application/vnd.openxmlformats-officedocument.presentationml.presentation.main+xml"/>
  <Override PartName="/ppt/notesMasters/notesMaster1.xml" ContentType="application/vnd.openxmlformats-officedocument.presentationml.notesMaster+xml"/>
  <Override PartName="/ppt/notesMasters/_rels/notesMaster1.xml.rels" ContentType="application/vnd.openxmlformats-package.relationships+xml"/>
  <Override PartName="/ppt/slideMasters/slideMaster9.xml" ContentType="application/vnd.openxmlformats-officedocument.presentationml.slideMaster+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_rels/slideMaster9.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4.xml.rels" ContentType="application/vnd.openxmlformats-package.relationships+xml"/>
  <Override PartName="/ppt/slideMasters/_rels/slideMaster5.xml.rels" ContentType="application/vnd.openxmlformats-package.relationships+xml"/>
  <Override PartName="/ppt/slideMasters/_rels/slideMaster6.xml.rels" ContentType="application/vnd.openxmlformats-package.relationships+xml"/>
  <Override PartName="/ppt/slideMasters/_rels/slideMaster7.xml.rels" ContentType="application/vnd.openxmlformats-package.relationships+xml"/>
  <Override PartName="/ppt/slideMasters/_rels/slideMaster8.xml.rels" ContentType="application/vnd.openxmlformats-package.relationships+xml"/>
  <Override PartName="/ppt/slideMasters/_rels/slideMaster10.xml.rels" ContentType="application/vnd.openxmlformats-package.relationships+xml"/>
  <Override PartName="/ppt/slideMasters/_rels/slideMaster11.xml.rels" ContentType="application/vnd.openxmlformats-package.relationships+xml"/>
  <Override PartName="/ppt/slideMasters/_rels/slideMaster12.xml.rels" ContentType="application/vnd.openxmlformats-package.relationships+xml"/>
  <Override PartName="/ppt/slideMasters/_rels/slideMaster13.xml.rels" ContentType="application/vnd.openxmlformats-package.relationships+xml"/>
  <Override PartName="/ppt/notesSlides/notesSlide27.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_rels/notesSlide6.xml.rels" ContentType="application/vnd.openxmlformats-package.relationships+xml"/>
  <Override PartName="/ppt/notesSlides/_rels/notesSlide9.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27.xml.rels" ContentType="application/vnd.openxmlformats-package.relationships+xml"/>
  <Override PartName="/ppt/theme/theme9.xml" ContentType="application/vnd.openxmlformats-officedocument.theme+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media/image1.png" ContentType="image/png"/>
  <Override PartName="/ppt/media/image2.png" ContentType="image/png"/>
  <Override PartName="/ppt/media/image9.jpeg" ContentType="image/jpe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jpeg" ContentType="image/jpe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jpeg" ContentType="image/jpe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36.png" ContentType="image/png"/>
  <Override PartName="/ppt/media/image37.png" ContentType="image/png"/>
  <Override PartName="/ppt/media/image38.png" ContentType="image/png"/>
  <Override PartName="/ppt/slideLayouts/slideLayout39.xml" ContentType="application/vnd.openxmlformats-officedocument.presentationml.slideLayout+xml"/>
  <Override PartName="/ppt/slideLayouts/slideLayout9.xml" ContentType="application/vnd.openxmlformats-officedocument.presentationml.slideLayout+xml"/>
  <Override PartName="/ppt/slideLayouts/slideLayout11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37.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109.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18.xml" ContentType="application/vnd.openxmlformats-officedocument.presentationml.slideLayout+xml"/>
  <Override PartName="/ppt/slideLayouts/slideLayout30.xml" ContentType="application/vnd.openxmlformats-officedocument.presentationml.slideLayout+xml"/>
  <Override PartName="/ppt/slideLayouts/slideLayout128.xml" ContentType="application/vnd.openxmlformats-officedocument.presentationml.slideLayout+xml"/>
  <Override PartName="/ppt/slideLayouts/slideLayout40.xml" ContentType="application/vnd.openxmlformats-officedocument.presentationml.slideLayout+xml"/>
  <Override PartName="/ppt/slideLayouts/slideLayout129.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138.xml" ContentType="application/vnd.openxmlformats-officedocument.presentationml.slideLayout+xml"/>
  <Override PartName="/ppt/slideLayouts/slideLayout50.xml" ContentType="application/vnd.openxmlformats-officedocument.presentationml.slideLayout+xml"/>
  <Override PartName="/ppt/slideLayouts/slideLayout13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148.xml" ContentType="application/vnd.openxmlformats-officedocument.presentationml.slideLayout+xml"/>
  <Override PartName="/ppt/slideLayouts/slideLayout60.xml" ContentType="application/vnd.openxmlformats-officedocument.presentationml.slideLayout+xml"/>
  <Override PartName="/ppt/slideLayouts/_rels/slideLayout9.xml.rels" ContentType="application/vnd.openxmlformats-package.relationships+xml"/>
  <Override PartName="/ppt/slideLayouts/_rels/slideLayout53.xml.rels" ContentType="application/vnd.openxmlformats-package.relationships+xml"/>
  <Override PartName="/ppt/slideLayouts/_rels/slideLayout137.xml.rels" ContentType="application/vnd.openxmlformats-package.relationships+xml"/>
  <Override PartName="/ppt/slideLayouts/_rels/slideLayout1.xml.rels" ContentType="application/vnd.openxmlformats-package.relationships+xml"/>
  <Override PartName="/ppt/slideLayouts/_rels/slideLayout54.xml.rels" ContentType="application/vnd.openxmlformats-package.relationships+xml"/>
  <Override PartName="/ppt/slideLayouts/_rels/slideLayout138.xml.rels" ContentType="application/vnd.openxmlformats-package.relationships+xml"/>
  <Override PartName="/ppt/slideLayouts/_rels/slideLayout2.xml.rels" ContentType="application/vnd.openxmlformats-package.relationships+xml"/>
  <Override PartName="/ppt/slideLayouts/_rels/slideLayout55.xml.rels" ContentType="application/vnd.openxmlformats-package.relationships+xml"/>
  <Override PartName="/ppt/slideLayouts/_rels/slideLayout139.xml.rels" ContentType="application/vnd.openxmlformats-package.relationships+xml"/>
  <Override PartName="/ppt/slideLayouts/_rels/slideLayout3.xml.rels" ContentType="application/vnd.openxmlformats-package.relationships+xml"/>
  <Override PartName="/ppt/slideLayouts/_rels/slideLayout56.xml.rels" ContentType="application/vnd.openxmlformats-package.relationships+xml"/>
  <Override PartName="/ppt/slideLayouts/_rels/slideLayout4.xml.rels" ContentType="application/vnd.openxmlformats-package.relationships+xml"/>
  <Override PartName="/ppt/slideLayouts/_rels/slideLayout57.xml.rels" ContentType="application/vnd.openxmlformats-package.relationships+xml"/>
  <Override PartName="/ppt/slideLayouts/_rels/slideLayout5.xml.rels" ContentType="application/vnd.openxmlformats-package.relationships+xml"/>
  <Override PartName="/ppt/slideLayouts/_rels/slideLayout58.xml.rels" ContentType="application/vnd.openxmlformats-package.relationships+xml"/>
  <Override PartName="/ppt/slideLayouts/_rels/slideLayout6.xml.rels" ContentType="application/vnd.openxmlformats-package.relationships+xml"/>
  <Override PartName="/ppt/slideLayouts/_rels/slideLayout59.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41.xml.rels" ContentType="application/vnd.openxmlformats-package.relationships+xml"/>
  <Override PartName="/ppt/slideLayouts/_rels/slideLayout42.xml.rels" ContentType="application/vnd.openxmlformats-package.relationships+xml"/>
  <Override PartName="/ppt/slideLayouts/_rels/slideLayout43.xml.rels" ContentType="application/vnd.openxmlformats-package.relationships+xml"/>
  <Override PartName="/ppt/slideLayouts/_rels/slideLayout44.xml.rels" ContentType="application/vnd.openxmlformats-package.relationships+xml"/>
  <Override PartName="/ppt/slideLayouts/_rels/slideLayout45.xml.rels" ContentType="application/vnd.openxmlformats-package.relationships+xml"/>
  <Override PartName="/ppt/slideLayouts/_rels/slideLayout46.xml.rels" ContentType="application/vnd.openxmlformats-package.relationships+xml"/>
  <Override PartName="/ppt/slideLayouts/_rels/slideLayout47.xml.rels" ContentType="application/vnd.openxmlformats-package.relationships+xml"/>
  <Override PartName="/ppt/slideLayouts/_rels/slideLayout48.xml.rels" ContentType="application/vnd.openxmlformats-package.relationships+xml"/>
  <Override PartName="/ppt/slideLayouts/_rels/slideLayout49.xml.rels" ContentType="application/vnd.openxmlformats-package.relationships+xml"/>
  <Override PartName="/ppt/slideLayouts/_rels/slideLayout50.xml.rels" ContentType="application/vnd.openxmlformats-package.relationships+xml"/>
  <Override PartName="/ppt/slideLayouts/_rels/slideLayout51.xml.rels" ContentType="application/vnd.openxmlformats-package.relationships+xml"/>
  <Override PartName="/ppt/slideLayouts/_rels/slideLayout52.xml.rels" ContentType="application/vnd.openxmlformats-package.relationships+xml"/>
  <Override PartName="/ppt/slideLayouts/_rels/slideLayout60.xml.rels" ContentType="application/vnd.openxmlformats-package.relationships+xml"/>
  <Override PartName="/ppt/slideLayouts/_rels/slideLayout61.xml.rels" ContentType="application/vnd.openxmlformats-package.relationships+xml"/>
  <Override PartName="/ppt/slideLayouts/_rels/slideLayout62.xml.rels" ContentType="application/vnd.openxmlformats-package.relationships+xml"/>
  <Override PartName="/ppt/slideLayouts/_rels/slideLayout63.xml.rels" ContentType="application/vnd.openxmlformats-package.relationships+xml"/>
  <Override PartName="/ppt/slideLayouts/_rels/slideLayout64.xml.rels" ContentType="application/vnd.openxmlformats-package.relationships+xml"/>
  <Override PartName="/ppt/slideLayouts/_rels/slideLayout65.xml.rels" ContentType="application/vnd.openxmlformats-package.relationships+xml"/>
  <Override PartName="/ppt/slideLayouts/_rels/slideLayout66.xml.rels" ContentType="application/vnd.openxmlformats-package.relationships+xml"/>
  <Override PartName="/ppt/slideLayouts/_rels/slideLayout67.xml.rels" ContentType="application/vnd.openxmlformats-package.relationships+xml"/>
  <Override PartName="/ppt/slideLayouts/_rels/slideLayout68.xml.rels" ContentType="application/vnd.openxmlformats-package.relationships+xml"/>
  <Override PartName="/ppt/slideLayouts/_rels/slideLayout69.xml.rels" ContentType="application/vnd.openxmlformats-package.relationships+xml"/>
  <Override PartName="/ppt/slideLayouts/_rels/slideLayout70.xml.rels" ContentType="application/vnd.openxmlformats-package.relationships+xml"/>
  <Override PartName="/ppt/slideLayouts/_rels/slideLayout71.xml.rels" ContentType="application/vnd.openxmlformats-package.relationships+xml"/>
  <Override PartName="/ppt/slideLayouts/_rels/slideLayout72.xml.rels" ContentType="application/vnd.openxmlformats-package.relationships+xml"/>
  <Override PartName="/ppt/slideLayouts/_rels/slideLayout73.xml.rels" ContentType="application/vnd.openxmlformats-package.relationships+xml"/>
  <Override PartName="/ppt/slideLayouts/_rels/slideLayout74.xml.rels" ContentType="application/vnd.openxmlformats-package.relationships+xml"/>
  <Override PartName="/ppt/slideLayouts/_rels/slideLayout75.xml.rels" ContentType="application/vnd.openxmlformats-package.relationships+xml"/>
  <Override PartName="/ppt/slideLayouts/_rels/slideLayout76.xml.rels" ContentType="application/vnd.openxmlformats-package.relationships+xml"/>
  <Override PartName="/ppt/slideLayouts/_rels/slideLayout77.xml.rels" ContentType="application/vnd.openxmlformats-package.relationships+xml"/>
  <Override PartName="/ppt/slideLayouts/_rels/slideLayout78.xml.rels" ContentType="application/vnd.openxmlformats-package.relationships+xml"/>
  <Override PartName="/ppt/slideLayouts/_rels/slideLayout79.xml.rels" ContentType="application/vnd.openxmlformats-package.relationships+xml"/>
  <Override PartName="/ppt/slideLayouts/_rels/slideLayout80.xml.rels" ContentType="application/vnd.openxmlformats-package.relationships+xml"/>
  <Override PartName="/ppt/slideLayouts/_rels/slideLayout81.xml.rels" ContentType="application/vnd.openxmlformats-package.relationships+xml"/>
  <Override PartName="/ppt/slideLayouts/_rels/slideLayout82.xml.rels" ContentType="application/vnd.openxmlformats-package.relationships+xml"/>
  <Override PartName="/ppt/slideLayouts/_rels/slideLayout83.xml.rels" ContentType="application/vnd.openxmlformats-package.relationships+xml"/>
  <Override PartName="/ppt/slideLayouts/_rels/slideLayout84.xml.rels" ContentType="application/vnd.openxmlformats-package.relationships+xml"/>
  <Override PartName="/ppt/slideLayouts/_rels/slideLayout85.xml.rels" ContentType="application/vnd.openxmlformats-package.relationships+xml"/>
  <Override PartName="/ppt/slideLayouts/_rels/slideLayout86.xml.rels" ContentType="application/vnd.openxmlformats-package.relationships+xml"/>
  <Override PartName="/ppt/slideLayouts/_rels/slideLayout87.xml.rels" ContentType="application/vnd.openxmlformats-package.relationships+xml"/>
  <Override PartName="/ppt/slideLayouts/_rels/slideLayout88.xml.rels" ContentType="application/vnd.openxmlformats-package.relationships+xml"/>
  <Override PartName="/ppt/slideLayouts/_rels/slideLayout89.xml.rels" ContentType="application/vnd.openxmlformats-package.relationships+xml"/>
  <Override PartName="/ppt/slideLayouts/_rels/slideLayout90.xml.rels" ContentType="application/vnd.openxmlformats-package.relationships+xml"/>
  <Override PartName="/ppt/slideLayouts/_rels/slideLayout91.xml.rels" ContentType="application/vnd.openxmlformats-package.relationships+xml"/>
  <Override PartName="/ppt/slideLayouts/_rels/slideLayout92.xml.rels" ContentType="application/vnd.openxmlformats-package.relationships+xml"/>
  <Override PartName="/ppt/slideLayouts/_rels/slideLayout93.xml.rels" ContentType="application/vnd.openxmlformats-package.relationships+xml"/>
  <Override PartName="/ppt/slideLayouts/_rels/slideLayout94.xml.rels" ContentType="application/vnd.openxmlformats-package.relationships+xml"/>
  <Override PartName="/ppt/slideLayouts/_rels/slideLayout95.xml.rels" ContentType="application/vnd.openxmlformats-package.relationships+xml"/>
  <Override PartName="/ppt/slideLayouts/_rels/slideLayout96.xml.rels" ContentType="application/vnd.openxmlformats-package.relationships+xml"/>
  <Override PartName="/ppt/slideLayouts/_rels/slideLayout97.xml.rels" ContentType="application/vnd.openxmlformats-package.relationships+xml"/>
  <Override PartName="/ppt/slideLayouts/_rels/slideLayout98.xml.rels" ContentType="application/vnd.openxmlformats-package.relationships+xml"/>
  <Override PartName="/ppt/slideLayouts/_rels/slideLayout99.xml.rels" ContentType="application/vnd.openxmlformats-package.relationships+xml"/>
  <Override PartName="/ppt/slideLayouts/_rels/slideLayout100.xml.rels" ContentType="application/vnd.openxmlformats-package.relationships+xml"/>
  <Override PartName="/ppt/slideLayouts/_rels/slideLayout101.xml.rels" ContentType="application/vnd.openxmlformats-package.relationships+xml"/>
  <Override PartName="/ppt/slideLayouts/_rels/slideLayout102.xml.rels" ContentType="application/vnd.openxmlformats-package.relationships+xml"/>
  <Override PartName="/ppt/slideLayouts/_rels/slideLayout103.xml.rels" ContentType="application/vnd.openxmlformats-package.relationships+xml"/>
  <Override PartName="/ppt/slideLayouts/_rels/slideLayout104.xml.rels" ContentType="application/vnd.openxmlformats-package.relationships+xml"/>
  <Override PartName="/ppt/slideLayouts/_rels/slideLayout105.xml.rels" ContentType="application/vnd.openxmlformats-package.relationships+xml"/>
  <Override PartName="/ppt/slideLayouts/_rels/slideLayout106.xml.rels" ContentType="application/vnd.openxmlformats-package.relationships+xml"/>
  <Override PartName="/ppt/slideLayouts/_rels/slideLayout107.xml.rels" ContentType="application/vnd.openxmlformats-package.relationships+xml"/>
  <Override PartName="/ppt/slideLayouts/_rels/slideLayout108.xml.rels" ContentType="application/vnd.openxmlformats-package.relationships+xml"/>
  <Override PartName="/ppt/slideLayouts/_rels/slideLayout109.xml.rels" ContentType="application/vnd.openxmlformats-package.relationships+xml"/>
  <Override PartName="/ppt/slideLayouts/_rels/slideLayout110.xml.rels" ContentType="application/vnd.openxmlformats-package.relationships+xml"/>
  <Override PartName="/ppt/slideLayouts/_rels/slideLayout111.xml.rels" ContentType="application/vnd.openxmlformats-package.relationships+xml"/>
  <Override PartName="/ppt/slideLayouts/_rels/slideLayout112.xml.rels" ContentType="application/vnd.openxmlformats-package.relationships+xml"/>
  <Override PartName="/ppt/slideLayouts/_rels/slideLayout113.xml.rels" ContentType="application/vnd.openxmlformats-package.relationships+xml"/>
  <Override PartName="/ppt/slideLayouts/_rels/slideLayout114.xml.rels" ContentType="application/vnd.openxmlformats-package.relationships+xml"/>
  <Override PartName="/ppt/slideLayouts/_rels/slideLayout115.xml.rels" ContentType="application/vnd.openxmlformats-package.relationships+xml"/>
  <Override PartName="/ppt/slideLayouts/_rels/slideLayout116.xml.rels" ContentType="application/vnd.openxmlformats-package.relationships+xml"/>
  <Override PartName="/ppt/slideLayouts/_rels/slideLayout117.xml.rels" ContentType="application/vnd.openxmlformats-package.relationships+xml"/>
  <Override PartName="/ppt/slideLayouts/_rels/slideLayout118.xml.rels" ContentType="application/vnd.openxmlformats-package.relationships+xml"/>
  <Override PartName="/ppt/slideLayouts/_rels/slideLayout119.xml.rels" ContentType="application/vnd.openxmlformats-package.relationships+xml"/>
  <Override PartName="/ppt/slideLayouts/_rels/slideLayout120.xml.rels" ContentType="application/vnd.openxmlformats-package.relationships+xml"/>
  <Override PartName="/ppt/slideLayouts/_rels/slideLayout121.xml.rels" ContentType="application/vnd.openxmlformats-package.relationships+xml"/>
  <Override PartName="/ppt/slideLayouts/_rels/slideLayout122.xml.rels" ContentType="application/vnd.openxmlformats-package.relationships+xml"/>
  <Override PartName="/ppt/slideLayouts/_rels/slideLayout123.xml.rels" ContentType="application/vnd.openxmlformats-package.relationships+xml"/>
  <Override PartName="/ppt/slideLayouts/_rels/slideLayout124.xml.rels" ContentType="application/vnd.openxmlformats-package.relationships+xml"/>
  <Override PartName="/ppt/slideLayouts/_rels/slideLayout125.xml.rels" ContentType="application/vnd.openxmlformats-package.relationships+xml"/>
  <Override PartName="/ppt/slideLayouts/_rels/slideLayout126.xml.rels" ContentType="application/vnd.openxmlformats-package.relationships+xml"/>
  <Override PartName="/ppt/slideLayouts/_rels/slideLayout127.xml.rels" ContentType="application/vnd.openxmlformats-package.relationships+xml"/>
  <Override PartName="/ppt/slideLayouts/_rels/slideLayout128.xml.rels" ContentType="application/vnd.openxmlformats-package.relationships+xml"/>
  <Override PartName="/ppt/slideLayouts/_rels/slideLayout129.xml.rels" ContentType="application/vnd.openxmlformats-package.relationships+xml"/>
  <Override PartName="/ppt/slideLayouts/_rels/slideLayout130.xml.rels" ContentType="application/vnd.openxmlformats-package.relationships+xml"/>
  <Override PartName="/ppt/slideLayouts/_rels/slideLayout131.xml.rels" ContentType="application/vnd.openxmlformats-package.relationships+xml"/>
  <Override PartName="/ppt/slideLayouts/_rels/slideLayout132.xml.rels" ContentType="application/vnd.openxmlformats-package.relationships+xml"/>
  <Override PartName="/ppt/slideLayouts/_rels/slideLayout133.xml.rels" ContentType="application/vnd.openxmlformats-package.relationships+xml"/>
  <Override PartName="/ppt/slideLayouts/_rels/slideLayout134.xml.rels" ContentType="application/vnd.openxmlformats-package.relationships+xml"/>
  <Override PartName="/ppt/slideLayouts/_rels/slideLayout135.xml.rels" ContentType="application/vnd.openxmlformats-package.relationships+xml"/>
  <Override PartName="/ppt/slideLayouts/_rels/slideLayout136.xml.rels" ContentType="application/vnd.openxmlformats-package.relationships+xml"/>
  <Override PartName="/ppt/slideLayouts/_rels/slideLayout140.xml.rels" ContentType="application/vnd.openxmlformats-package.relationships+xml"/>
  <Override PartName="/ppt/slideLayouts/_rels/slideLayout141.xml.rels" ContentType="application/vnd.openxmlformats-package.relationships+xml"/>
  <Override PartName="/ppt/slideLayouts/_rels/slideLayout142.xml.rels" ContentType="application/vnd.openxmlformats-package.relationships+xml"/>
  <Override PartName="/ppt/slideLayouts/_rels/slideLayout143.xml.rels" ContentType="application/vnd.openxmlformats-package.relationships+xml"/>
  <Override PartName="/ppt/slideLayouts/_rels/slideLayout144.xml.rels" ContentType="application/vnd.openxmlformats-package.relationships+xml"/>
  <Override PartName="/ppt/slideLayouts/_rels/slideLayout145.xml.rels" ContentType="application/vnd.openxmlformats-package.relationships+xml"/>
  <Override PartName="/ppt/slideLayouts/_rels/slideLayout146.xml.rels" ContentType="application/vnd.openxmlformats-package.relationships+xml"/>
  <Override PartName="/ppt/slideLayouts/_rels/slideLayout147.xml.rels" ContentType="application/vnd.openxmlformats-package.relationships+xml"/>
  <Override PartName="/ppt/slideLayouts/_rels/slideLayout148.xml.rels" ContentType="application/vnd.openxmlformats-package.relationships+xml"/>
  <Override PartName="/ppt/slideLayouts/_rels/slideLayout149.xml.rels" ContentType="application/vnd.openxmlformats-package.relationships+xml"/>
  <Override PartName="/ppt/slideLayouts/_rels/slideLayout150.xml.rels" ContentType="application/vnd.openxmlformats-package.relationships+xml"/>
  <Override PartName="/ppt/slideLayouts/_rels/slideLayout151.xml.rels" ContentType="application/vnd.openxmlformats-package.relationships+xml"/>
  <Override PartName="/ppt/slideLayouts/_rels/slideLayout152.xml.rels" ContentType="application/vnd.openxmlformats-package.relationships+xml"/>
  <Override PartName="/ppt/slideLayouts/_rels/slideLayout153.xml.rels" ContentType="application/vnd.openxmlformats-package.relationships+xml"/>
  <Override PartName="/ppt/slideLayouts/_rels/slideLayout154.xml.rels" ContentType="application/vnd.openxmlformats-package.relationships+xml"/>
  <Override PartName="/ppt/slideLayouts/_rels/slideLayout155.xml.rels" ContentType="application/vnd.openxmlformats-package.relationships+xml"/>
  <Override PartName="/ppt/slideLayouts/_rels/slideLayout156.xml.rels" ContentType="application/vnd.openxmlformats-package.relationships+xml"/>
  <Override PartName="/ppt/slideLayouts/slideLayout149.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_rels/presentation.xml.rels" ContentType="application/vnd.openxmlformats-package.relationships+xml"/>
  <Override PartName="/ppt/slides/slide26.xml" ContentType="application/vnd.openxmlformats-officedocument.presentationml.slide+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24.xml" ContentType="application/vnd.openxmlformats-officedocument.presentationml.slide+xml"/>
  <Override PartName="/ppt/slides/slide7.xml" ContentType="application/vnd.openxmlformats-officedocument.presentationml.slide+xml"/>
  <Override PartName="/ppt/slides/slide2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24.xml.rels" ContentType="application/vnd.openxmlformats-package.relationships+xml"/>
  <Override PartName="/ppt/slides/_rels/slide25.xml.rels" ContentType="application/vnd.openxmlformats-package.relationships+xml"/>
  <Override PartName="/ppt/slides/_rels/slide26.xml.rels" ContentType="application/vnd.openxmlformats-package.relationships+xml"/>
  <Override PartName="/ppt/slides/_rels/slide27.xml.rels" ContentType="application/vnd.openxmlformats-package.relationships+xml"/>
  <Override PartName="/ppt/slides/_rels/slide28.xml.rels" ContentType="application/vnd.openxmlformats-package.relationships+xml"/>
  <Override PartName="/ppt/slides/_rels/slide29.xml.rels" ContentType="application/vnd.openxmlformats-package.relationships+xml"/>
  <Override PartName="/ppt/slides/_rels/slide30.xml.rels" ContentType="application/vnd.openxmlformats-package.relationships+xml"/>
  <Override PartName="/ppt/slides/_rels/slide31.xml.rels" ContentType="application/vnd.openxmlformats-package.relationships+xml"/>
  <Override PartName="/ppt/slides/_rels/slide32.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customXml" Target="../customXml/item1.xml"/><Relationship Id="rId5" Type="http://schemas.openxmlformats.org/officeDocument/2006/relationships/customXml" Target="../customXml/item2.xml"/><Relationship Id="rId6" Type="http://schemas.openxmlformats.org/officeDocument/2006/relationships/customXml" Target="../customXml/item3.xml"/><Relationship Id="rId7"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 id="2147483765" r:id="rId11"/>
    <p:sldMasterId id="2147483778" r:id="rId12"/>
    <p:sldMasterId id="2147483791" r:id="rId13"/>
    <p:sldMasterId id="2147483804" r:id="rId14"/>
  </p:sldMasterIdLst>
  <p:notesMasterIdLst>
    <p:notesMasterId r:id="rId15"/>
  </p:notesMasterIdLst>
  <p:sldIdLst>
    <p:sldId id="256" r:id="rId16"/>
    <p:sldId id="257" r:id="rId17"/>
    <p:sldId id="258"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3" r:id="rId33"/>
    <p:sldId id="274" r:id="rId34"/>
    <p:sldId id="275" r:id="rId35"/>
    <p:sldId id="276" r:id="rId36"/>
    <p:sldId id="277" r:id="rId37"/>
    <p:sldId id="278" r:id="rId38"/>
    <p:sldId id="279" r:id="rId39"/>
    <p:sldId id="280" r:id="rId40"/>
    <p:sldId id="281" r:id="rId41"/>
    <p:sldId id="282" r:id="rId42"/>
    <p:sldId id="283" r:id="rId43"/>
    <p:sldId id="284" r:id="rId44"/>
    <p:sldId id="285" r:id="rId45"/>
    <p:sldId id="286" r:id="rId46"/>
    <p:sldId id="287" r:id="rId47"/>
  </p:sldIdLst>
  <p:sldSz cx="9144000" cy="6858000"/>
  <p:notesSz cx="7010400" cy="92964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Master" Target="slideMasters/slideMaster10.xml"/><Relationship Id="rId12" Type="http://schemas.openxmlformats.org/officeDocument/2006/relationships/slideMaster" Target="slideMasters/slideMaster11.xml"/><Relationship Id="rId13" Type="http://schemas.openxmlformats.org/officeDocument/2006/relationships/slideMaster" Target="slideMasters/slideMaster12.xml"/><Relationship Id="rId14" Type="http://schemas.openxmlformats.org/officeDocument/2006/relationships/slideMaster" Target="slideMasters/slideMaster13.xml"/><Relationship Id="rId15" Type="http://schemas.openxmlformats.org/officeDocument/2006/relationships/notesMaster" Target="notesMasters/notesMaster1.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
</Relationships>
</file>

<file path=ppt/notesMasters/_rels/notesMaster1.xml.rels><?xml version="1.0" encoding="UTF-8"?>
<Relationships xmlns="http://schemas.openxmlformats.org/package/2006/relationships"><Relationship Id="rId1" Type="http://schemas.openxmlformats.org/officeDocument/2006/relationships/theme" Target="../theme/theme1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7" name="PlaceHolder 1"/>
          <p:cNvSpPr>
            <a:spLocks noGrp="1"/>
          </p:cNvSpPr>
          <p:nvPr>
            <p:ph type="sldImg"/>
          </p:nvPr>
        </p:nvSpPr>
        <p:spPr>
          <a:xfrm>
            <a:off x="533520" y="764280"/>
            <a:ext cx="6704640" cy="3771360"/>
          </a:xfrm>
          <a:prstGeom prst="rect">
            <a:avLst/>
          </a:prstGeom>
        </p:spPr>
        <p:txBody>
          <a:bodyPr lIns="0" rIns="0" tIns="0" bIns="0" anchor="ctr">
            <a:noAutofit/>
          </a:bodyPr>
          <a:p>
            <a:r>
              <a:rPr b="0" lang="en-US" sz="2100" spc="-1" strike="noStrike">
                <a:solidFill>
                  <a:srgbClr val="000000"/>
                </a:solidFill>
                <a:latin typeface="Calibri"/>
              </a:rPr>
              <a:t>Click to move the slide</a:t>
            </a:r>
            <a:endParaRPr b="0" lang="en-US" sz="2100" spc="-1" strike="noStrike">
              <a:solidFill>
                <a:srgbClr val="000000"/>
              </a:solidFill>
              <a:latin typeface="Calibri"/>
            </a:endParaRPr>
          </a:p>
        </p:txBody>
      </p:sp>
      <p:sp>
        <p:nvSpPr>
          <p:cNvPr id="538" name="PlaceHolder 2"/>
          <p:cNvSpPr>
            <a:spLocks noGrp="1"/>
          </p:cNvSpPr>
          <p:nvPr>
            <p:ph type="body"/>
          </p:nvPr>
        </p:nvSpPr>
        <p:spPr>
          <a:xfrm>
            <a:off x="777240" y="4777560"/>
            <a:ext cx="6217560" cy="4525920"/>
          </a:xfrm>
          <a:prstGeom prst="rect">
            <a:avLst/>
          </a:prstGeom>
        </p:spPr>
        <p:txBody>
          <a:bodyPr lIns="0" rIns="0" tIns="0" bIns="0">
            <a:noAutofit/>
          </a:bodyPr>
          <a:p>
            <a:r>
              <a:rPr b="0" lang="en-US" sz="2000" spc="-1" strike="noStrike">
                <a:latin typeface="Arial"/>
              </a:rPr>
              <a:t>Click to edit the notes format</a:t>
            </a:r>
            <a:endParaRPr b="0" lang="en-US" sz="2000" spc="-1" strike="noStrike">
              <a:latin typeface="Arial"/>
            </a:endParaRPr>
          </a:p>
        </p:txBody>
      </p:sp>
      <p:sp>
        <p:nvSpPr>
          <p:cNvPr id="539" name="PlaceHolder 3"/>
          <p:cNvSpPr>
            <a:spLocks noGrp="1"/>
          </p:cNvSpPr>
          <p:nvPr>
            <p:ph type="hdr"/>
          </p:nvPr>
        </p:nvSpPr>
        <p:spPr>
          <a:xfrm>
            <a:off x="0" y="0"/>
            <a:ext cx="3372840" cy="502560"/>
          </a:xfrm>
          <a:prstGeom prst="rect">
            <a:avLst/>
          </a:prstGeom>
        </p:spPr>
        <p:txBody>
          <a:bodyPr lIns="0" rIns="0" tIns="0" bIns="0">
            <a:noAutofit/>
          </a:bodyPr>
          <a:p>
            <a:r>
              <a:rPr b="0" lang="en-US" sz="1400" spc="-1" strike="noStrike">
                <a:latin typeface="Times New Roman"/>
              </a:rPr>
              <a:t> </a:t>
            </a:r>
            <a:endParaRPr b="0" lang="en-US" sz="1400" spc="-1" strike="noStrike">
              <a:latin typeface="Times New Roman"/>
            </a:endParaRPr>
          </a:p>
        </p:txBody>
      </p:sp>
      <p:sp>
        <p:nvSpPr>
          <p:cNvPr id="540" name="PlaceHolder 4"/>
          <p:cNvSpPr>
            <a:spLocks noGrp="1"/>
          </p:cNvSpPr>
          <p:nvPr>
            <p:ph type="dt"/>
          </p:nvPr>
        </p:nvSpPr>
        <p:spPr>
          <a:xfrm>
            <a:off x="4399200" y="0"/>
            <a:ext cx="3372840" cy="502560"/>
          </a:xfrm>
          <a:prstGeom prst="rect">
            <a:avLst/>
          </a:prstGeom>
        </p:spPr>
        <p:txBody>
          <a:bodyPr lIns="0" rIns="0" tIns="0" bIns="0">
            <a:noAutofit/>
          </a:bodyPr>
          <a:p>
            <a:pPr algn="r"/>
            <a:r>
              <a:rPr b="0" lang="en-US" sz="1400" spc="-1" strike="noStrike">
                <a:latin typeface="Times New Roman"/>
              </a:rPr>
              <a:t> </a:t>
            </a:r>
            <a:endParaRPr b="0" lang="en-US" sz="1400" spc="-1" strike="noStrike">
              <a:latin typeface="Times New Roman"/>
            </a:endParaRPr>
          </a:p>
        </p:txBody>
      </p:sp>
      <p:sp>
        <p:nvSpPr>
          <p:cNvPr id="541" name="PlaceHolder 5"/>
          <p:cNvSpPr>
            <a:spLocks noGrp="1"/>
          </p:cNvSpPr>
          <p:nvPr>
            <p:ph type="ftr"/>
          </p:nvPr>
        </p:nvSpPr>
        <p:spPr>
          <a:xfrm>
            <a:off x="0" y="9555480"/>
            <a:ext cx="3372840" cy="502560"/>
          </a:xfrm>
          <a:prstGeom prst="rect">
            <a:avLst/>
          </a:prstGeom>
        </p:spPr>
        <p:txBody>
          <a:bodyPr lIns="0" rIns="0" tIns="0" bIns="0" anchor="b">
            <a:noAutofit/>
          </a:bodyPr>
          <a:p>
            <a:r>
              <a:rPr b="0" lang="en-US" sz="1400" spc="-1" strike="noStrike">
                <a:latin typeface="Times New Roman"/>
              </a:rPr>
              <a:t> </a:t>
            </a:r>
            <a:endParaRPr b="0" lang="en-US" sz="1400" spc="-1" strike="noStrike">
              <a:latin typeface="Times New Roman"/>
            </a:endParaRPr>
          </a:p>
        </p:txBody>
      </p:sp>
      <p:sp>
        <p:nvSpPr>
          <p:cNvPr id="542" name="PlaceHolder 6"/>
          <p:cNvSpPr>
            <a:spLocks noGrp="1"/>
          </p:cNvSpPr>
          <p:nvPr>
            <p:ph type="sldNum"/>
          </p:nvPr>
        </p:nvSpPr>
        <p:spPr>
          <a:xfrm>
            <a:off x="4399200" y="9555480"/>
            <a:ext cx="3372840" cy="502560"/>
          </a:xfrm>
          <a:prstGeom prst="rect">
            <a:avLst/>
          </a:prstGeom>
        </p:spPr>
        <p:txBody>
          <a:bodyPr lIns="0" rIns="0" tIns="0" bIns="0" anchor="b">
            <a:noAutofit/>
          </a:bodyPr>
          <a:p>
            <a:pPr algn="r"/>
            <a:fld id="{6F53AF3A-211F-40A0-8C9D-244C85151CE3}" type="slidenum">
              <a:rPr b="0" lang="en-US" sz="1400" spc="-1" strike="noStrike">
                <a:latin typeface="Times New Roman"/>
              </a:rPr>
              <a:t>1</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7" name="PlaceHolder 1"/>
          <p:cNvSpPr>
            <a:spLocks noGrp="1"/>
          </p:cNvSpPr>
          <p:nvPr>
            <p:ph type="sldImg"/>
          </p:nvPr>
        </p:nvSpPr>
        <p:spPr>
          <a:xfrm>
            <a:off x="1181160" y="696960"/>
            <a:ext cx="4647960" cy="3485880"/>
          </a:xfrm>
          <a:prstGeom prst="rect">
            <a:avLst/>
          </a:prstGeom>
        </p:spPr>
      </p:sp>
      <p:sp>
        <p:nvSpPr>
          <p:cNvPr id="808" name="PlaceHolder 2"/>
          <p:cNvSpPr>
            <a:spLocks noGrp="1"/>
          </p:cNvSpPr>
          <p:nvPr>
            <p:ph type="body"/>
          </p:nvPr>
        </p:nvSpPr>
        <p:spPr>
          <a:xfrm>
            <a:off x="700920" y="4415760"/>
            <a:ext cx="5608080" cy="4183200"/>
          </a:xfrm>
          <a:prstGeom prst="rect">
            <a:avLst/>
          </a:prstGeom>
        </p:spPr>
        <p:txBody>
          <a:bodyPr lIns="93240" rIns="93240" tIns="46440" bIns="46440">
            <a:noAutofit/>
          </a:bodyPr>
          <a:p>
            <a:endParaRPr b="0" lang="en-US" sz="2000" spc="-1" strike="noStrike">
              <a:latin typeface="Arial"/>
            </a:endParaRPr>
          </a:p>
        </p:txBody>
      </p:sp>
      <p:sp>
        <p:nvSpPr>
          <p:cNvPr id="809"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389E81DB-5386-4403-A300-A20415EDDA61}"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0" name="PlaceHolder 1"/>
          <p:cNvSpPr>
            <a:spLocks noGrp="1"/>
          </p:cNvSpPr>
          <p:nvPr>
            <p:ph type="sldImg"/>
          </p:nvPr>
        </p:nvSpPr>
        <p:spPr>
          <a:xfrm>
            <a:off x="1181160" y="696960"/>
            <a:ext cx="4647960" cy="3485880"/>
          </a:xfrm>
          <a:prstGeom prst="rect">
            <a:avLst/>
          </a:prstGeom>
        </p:spPr>
      </p:sp>
      <p:sp>
        <p:nvSpPr>
          <p:cNvPr id="811" name="PlaceHolder 2"/>
          <p:cNvSpPr>
            <a:spLocks noGrp="1"/>
          </p:cNvSpPr>
          <p:nvPr>
            <p:ph type="body"/>
          </p:nvPr>
        </p:nvSpPr>
        <p:spPr>
          <a:xfrm>
            <a:off x="700920" y="4415760"/>
            <a:ext cx="5608080" cy="4183200"/>
          </a:xfrm>
          <a:prstGeom prst="rect">
            <a:avLst/>
          </a:prstGeom>
        </p:spPr>
        <p:txBody>
          <a:bodyPr lIns="93240" rIns="93240" tIns="46440" bIns="46440">
            <a:noAutofit/>
          </a:bodyPr>
          <a:p>
            <a:endParaRPr b="0" lang="en-US" sz="2000" spc="-1" strike="noStrike">
              <a:latin typeface="Arial"/>
            </a:endParaRPr>
          </a:p>
        </p:txBody>
      </p:sp>
      <p:sp>
        <p:nvSpPr>
          <p:cNvPr id="812"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0994C73A-7C9A-4510-B711-7E93045497BF}" type="slidenum">
              <a:rPr b="0" lang="en-US" sz="1200" spc="-1" strike="noStrike">
                <a:latin typeface="Times New Roman"/>
              </a:rPr>
              <a:t>&lt;number&gt;</a:t>
            </a:fld>
            <a:endParaRPr b="0" lang="en-US" sz="1200" spc="-1" strike="noStrike">
              <a:latin typeface="Times New Roman"/>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3" name="PlaceHolder 1"/>
          <p:cNvSpPr>
            <a:spLocks noGrp="1"/>
          </p:cNvSpPr>
          <p:nvPr>
            <p:ph type="sldImg"/>
          </p:nvPr>
        </p:nvSpPr>
        <p:spPr>
          <a:xfrm>
            <a:off x="1181160" y="696960"/>
            <a:ext cx="4647960" cy="3485880"/>
          </a:xfrm>
          <a:prstGeom prst="rect">
            <a:avLst/>
          </a:prstGeom>
        </p:spPr>
      </p:sp>
      <p:sp>
        <p:nvSpPr>
          <p:cNvPr id="814" name="PlaceHolder 2"/>
          <p:cNvSpPr>
            <a:spLocks noGrp="1"/>
          </p:cNvSpPr>
          <p:nvPr>
            <p:ph type="body"/>
          </p:nvPr>
        </p:nvSpPr>
        <p:spPr>
          <a:xfrm>
            <a:off x="700920" y="4415760"/>
            <a:ext cx="5608080" cy="4183200"/>
          </a:xfrm>
          <a:prstGeom prst="rect">
            <a:avLst/>
          </a:prstGeom>
        </p:spPr>
        <p:txBody>
          <a:bodyPr lIns="93240" rIns="93240" tIns="46440" bIns="46440">
            <a:noAutofit/>
          </a:bodyPr>
          <a:p>
            <a:endParaRPr b="0" lang="en-US" sz="2000" spc="-1" strike="noStrike">
              <a:latin typeface="Arial"/>
            </a:endParaRPr>
          </a:p>
        </p:txBody>
      </p:sp>
      <p:sp>
        <p:nvSpPr>
          <p:cNvPr id="815"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13BBEEEC-E4FD-4978-B511-78262ACC6FAC}" type="slidenum">
              <a:rPr b="0" lang="en-US" sz="1200" spc="-1" strike="noStrike">
                <a:solidFill>
                  <a:srgbClr val="000000"/>
                </a:solidFill>
                <a:latin typeface="Calibri"/>
                <a:ea typeface="Arial"/>
              </a:rPr>
              <a:t>&lt;number&gt;</a:t>
            </a:fld>
            <a:endParaRPr b="0" lang="en-US"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1" name="PlaceHolder 1"/>
          <p:cNvSpPr>
            <a:spLocks noGrp="1"/>
          </p:cNvSpPr>
          <p:nvPr>
            <p:ph type="sldImg"/>
          </p:nvPr>
        </p:nvSpPr>
        <p:spPr>
          <a:xfrm>
            <a:off x="1181160" y="696960"/>
            <a:ext cx="4647960" cy="3485880"/>
          </a:xfrm>
          <a:prstGeom prst="rect">
            <a:avLst/>
          </a:prstGeom>
        </p:spPr>
      </p:sp>
      <p:sp>
        <p:nvSpPr>
          <p:cNvPr id="802" name="PlaceHolder 2"/>
          <p:cNvSpPr>
            <a:spLocks noGrp="1"/>
          </p:cNvSpPr>
          <p:nvPr>
            <p:ph type="body"/>
          </p:nvPr>
        </p:nvSpPr>
        <p:spPr>
          <a:xfrm>
            <a:off x="700920" y="4415760"/>
            <a:ext cx="5608080" cy="4183200"/>
          </a:xfrm>
          <a:prstGeom prst="rect">
            <a:avLst/>
          </a:prstGeom>
        </p:spPr>
        <p:txBody>
          <a:bodyPr lIns="93240" rIns="93240" tIns="46440" bIns="46440">
            <a:noAutofit/>
          </a:bodyPr>
          <a:p>
            <a:pPr marL="216000" indent="-216000">
              <a:lnSpc>
                <a:spcPct val="100000"/>
              </a:lnSpc>
            </a:pPr>
            <a:r>
              <a:rPr b="0" lang="en-US" sz="1000" spc="-1" strike="noStrike">
                <a:latin typeface="Franklin Gothic Book"/>
                <a:ea typeface="Franklin Gothic Book"/>
              </a:rPr>
              <a:t>Get picture of 20 year club-get “personal” Dick Clevenger..Kyle…story to highlight;pics from annual events</a:t>
            </a:r>
            <a:endParaRPr b="0" lang="en-US" sz="1000" spc="-1" strike="noStrike">
              <a:latin typeface="Arial"/>
            </a:endParaRPr>
          </a:p>
        </p:txBody>
      </p:sp>
      <p:sp>
        <p:nvSpPr>
          <p:cNvPr id="803"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8CB45465-DCD2-4130-8F53-C9C62D699B75}" type="slidenum">
              <a:rPr b="0" lang="en-US" sz="1200" spc="-1" strike="noStrike">
                <a:solidFill>
                  <a:srgbClr val="000000"/>
                </a:solidFill>
                <a:latin typeface="Calibri"/>
                <a:ea typeface="Arial"/>
              </a:rPr>
              <a:t>&lt;number&gt;</a:t>
            </a:fld>
            <a:endParaRPr b="0" lang="en-US" sz="1200" spc="-1" strike="noStrike">
              <a:latin typeface="Times New Roman"/>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4" name="PlaceHolder 1"/>
          <p:cNvSpPr>
            <a:spLocks noGrp="1"/>
          </p:cNvSpPr>
          <p:nvPr>
            <p:ph type="sldImg"/>
          </p:nvPr>
        </p:nvSpPr>
        <p:spPr>
          <a:xfrm>
            <a:off x="1181160" y="696960"/>
            <a:ext cx="4647960" cy="3485880"/>
          </a:xfrm>
          <a:prstGeom prst="rect">
            <a:avLst/>
          </a:prstGeom>
        </p:spPr>
      </p:sp>
      <p:sp>
        <p:nvSpPr>
          <p:cNvPr id="805" name="PlaceHolder 2"/>
          <p:cNvSpPr>
            <a:spLocks noGrp="1"/>
          </p:cNvSpPr>
          <p:nvPr>
            <p:ph type="body"/>
          </p:nvPr>
        </p:nvSpPr>
        <p:spPr>
          <a:xfrm>
            <a:off x="700920" y="4415760"/>
            <a:ext cx="5608080" cy="4183200"/>
          </a:xfrm>
          <a:prstGeom prst="rect">
            <a:avLst/>
          </a:prstGeom>
        </p:spPr>
        <p:txBody>
          <a:bodyPr lIns="93240" rIns="93240" tIns="46440" bIns="46440">
            <a:noAutofit/>
          </a:bodyPr>
          <a:p>
            <a:pPr marL="216000" indent="-216000">
              <a:lnSpc>
                <a:spcPct val="100000"/>
              </a:lnSpc>
            </a:pPr>
            <a:r>
              <a:rPr b="0" lang="en-US" sz="2000" spc="-1" strike="noStrike">
                <a:latin typeface="Arial"/>
              </a:rPr>
              <a:t>We have a 80-hour education and competency for onboarding new team of experienced paramedics.</a:t>
            </a:r>
            <a:endParaRPr b="0" lang="en-US" sz="2000" spc="-1" strike="noStrike">
              <a:latin typeface="Arial"/>
            </a:endParaRPr>
          </a:p>
        </p:txBody>
      </p:sp>
      <p:sp>
        <p:nvSpPr>
          <p:cNvPr id="806" name="TextShape 3"/>
          <p:cNvSpPr txBox="1"/>
          <p:nvPr/>
        </p:nvSpPr>
        <p:spPr>
          <a:xfrm>
            <a:off x="3970800" y="8830080"/>
            <a:ext cx="3037320" cy="464400"/>
          </a:xfrm>
          <a:prstGeom prst="rect">
            <a:avLst/>
          </a:prstGeom>
          <a:noFill/>
          <a:ln>
            <a:noFill/>
          </a:ln>
        </p:spPr>
        <p:txBody>
          <a:bodyPr lIns="93240" rIns="93240" tIns="46440" bIns="46440" anchor="b">
            <a:noAutofit/>
          </a:bodyPr>
          <a:p>
            <a:pPr algn="r">
              <a:lnSpc>
                <a:spcPct val="100000"/>
              </a:lnSpc>
            </a:pPr>
            <a:fld id="{7092A598-E54C-446E-8D5B-C62CAA816028}" type="slidenum">
              <a:rPr b="0" lang="en-US" sz="1200" spc="-1" strike="noStrike">
                <a:solidFill>
                  <a:srgbClr val="000000"/>
                </a:solidFill>
                <a:latin typeface="Calibri"/>
                <a:ea typeface="Arial"/>
              </a:rPr>
              <a:t>&lt;number&gt;</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0.xml"/>
</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1.xml"/>
</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2.xml"/>
</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3.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7"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8"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3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40"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41"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4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43"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45"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46"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47"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49"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50"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51"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53"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54"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55"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56"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57"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58"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60"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61"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62"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63"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6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65"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66"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67"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68"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69"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70"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0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0"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1"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2"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3"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76"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77"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7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79"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8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81"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82"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8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1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84"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8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86"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87"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88"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8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90"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91"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92"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9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94"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95"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96"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9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98"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99"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0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01"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02"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03"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04"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5"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6"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7"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8"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9"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0"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06"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07"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08"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09"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10"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11"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1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19"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21"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2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23"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24"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2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1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26"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28"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29"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30"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32"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33"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34"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36"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37"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38"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40"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41"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43"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44"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45"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46"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4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48"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49"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50"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51"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52"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53"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5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60"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61"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62"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64"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65"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66"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1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67"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6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69"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70"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71"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7"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47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73"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74"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75"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476"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77"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78"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79"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48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81"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82"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48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84"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85"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86"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87"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8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89"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90"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91"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92"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93"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494"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1"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02"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0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04"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06"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07"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0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49"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9"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11"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12"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13"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1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15"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16"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17"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1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19"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20"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21"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52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23"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24"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52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26"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27"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28"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29"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53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31"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32"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33"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34"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35"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36"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1"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2"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56"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7"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58"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6"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60"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61"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62"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64"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65"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66"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68"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69"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71"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72"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73"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74"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76"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77"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78"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79"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80"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81"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89"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91"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93"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94"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8"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98"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99"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00"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02"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03"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04"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06"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07"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08"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10"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11"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13"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14"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15"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16"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18"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19"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20"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21"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22"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23"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31"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33"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0"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1"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35"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36"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8"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40"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41"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42"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44"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45"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46"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48"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49"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50"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52"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53"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55"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56"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57"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58"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60"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61"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62"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63"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64"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65"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71"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73"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75"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76"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7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8"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80"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81"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82"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84"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85"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86"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88"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89"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90"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92"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93"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95"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96"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97"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98"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00"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01"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02"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03"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04"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05"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1"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12"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14"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16"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17"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1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19"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21"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22"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23"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25"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26"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27"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29"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30"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31"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5"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6"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17"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33"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34"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36"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37"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38"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39"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41"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42"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43"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44"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45"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46"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54"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56"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58"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59"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1"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63"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64"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65"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19"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0"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1"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67"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68"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69"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71"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72"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73"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75"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76"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78"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79"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80"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81"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83"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84"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85"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86"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87"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88"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94"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95"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96"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97"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9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99"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00"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01"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23"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4"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25"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02" name="PlaceHolder 1"/>
          <p:cNvSpPr>
            <a:spLocks noGrp="1"/>
          </p:cNvSpPr>
          <p:nvPr>
            <p:ph type="subTitle"/>
          </p:nvPr>
        </p:nvSpPr>
        <p:spPr>
          <a:xfrm>
            <a:off x="407880" y="-257040"/>
            <a:ext cx="8299080" cy="53096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04"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05" name="PlaceHolder 3"/>
          <p:cNvSpPr>
            <a:spLocks noGrp="1"/>
          </p:cNvSpPr>
          <p:nvPr>
            <p:ph type="body"/>
          </p:nvPr>
        </p:nvSpPr>
        <p:spPr>
          <a:xfrm>
            <a:off x="466056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06"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08" name="PlaceHolder 2"/>
          <p:cNvSpPr>
            <a:spLocks noGrp="1"/>
          </p:cNvSpPr>
          <p:nvPr>
            <p:ph type="body"/>
          </p:nvPr>
        </p:nvSpPr>
        <p:spPr>
          <a:xfrm>
            <a:off x="407880" y="888480"/>
            <a:ext cx="404964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09"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10" name="PlaceHolder 4"/>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12"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13"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14" name="PlaceHolder 4"/>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1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16" name="PlaceHolder 2"/>
          <p:cNvSpPr>
            <a:spLocks noGrp="1"/>
          </p:cNvSpPr>
          <p:nvPr>
            <p:ph type="body"/>
          </p:nvPr>
        </p:nvSpPr>
        <p:spPr>
          <a:xfrm>
            <a:off x="407880" y="8884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17" name="PlaceHolder 3"/>
          <p:cNvSpPr>
            <a:spLocks noGrp="1"/>
          </p:cNvSpPr>
          <p:nvPr>
            <p:ph type="body"/>
          </p:nvPr>
        </p:nvSpPr>
        <p:spPr>
          <a:xfrm>
            <a:off x="407880" y="3437280"/>
            <a:ext cx="829908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18"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19" name="PlaceHolder 2"/>
          <p:cNvSpPr>
            <a:spLocks noGrp="1"/>
          </p:cNvSpPr>
          <p:nvPr>
            <p:ph type="body"/>
          </p:nvPr>
        </p:nvSpPr>
        <p:spPr>
          <a:xfrm>
            <a:off x="40788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20" name="PlaceHolder 3"/>
          <p:cNvSpPr>
            <a:spLocks noGrp="1"/>
          </p:cNvSpPr>
          <p:nvPr>
            <p:ph type="body"/>
          </p:nvPr>
        </p:nvSpPr>
        <p:spPr>
          <a:xfrm>
            <a:off x="4660560" y="8884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21" name="PlaceHolder 4"/>
          <p:cNvSpPr>
            <a:spLocks noGrp="1"/>
          </p:cNvSpPr>
          <p:nvPr>
            <p:ph type="body"/>
          </p:nvPr>
        </p:nvSpPr>
        <p:spPr>
          <a:xfrm>
            <a:off x="40788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22" name="PlaceHolder 5"/>
          <p:cNvSpPr>
            <a:spLocks noGrp="1"/>
          </p:cNvSpPr>
          <p:nvPr>
            <p:ph type="body"/>
          </p:nvPr>
        </p:nvSpPr>
        <p:spPr>
          <a:xfrm>
            <a:off x="4660560" y="3437280"/>
            <a:ext cx="404964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3"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24" name="PlaceHolder 2"/>
          <p:cNvSpPr>
            <a:spLocks noGrp="1"/>
          </p:cNvSpPr>
          <p:nvPr>
            <p:ph type="body"/>
          </p:nvPr>
        </p:nvSpPr>
        <p:spPr>
          <a:xfrm>
            <a:off x="40788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25" name="PlaceHolder 3"/>
          <p:cNvSpPr>
            <a:spLocks noGrp="1"/>
          </p:cNvSpPr>
          <p:nvPr>
            <p:ph type="body"/>
          </p:nvPr>
        </p:nvSpPr>
        <p:spPr>
          <a:xfrm>
            <a:off x="321372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26" name="PlaceHolder 4"/>
          <p:cNvSpPr>
            <a:spLocks noGrp="1"/>
          </p:cNvSpPr>
          <p:nvPr>
            <p:ph type="body"/>
          </p:nvPr>
        </p:nvSpPr>
        <p:spPr>
          <a:xfrm>
            <a:off x="6019560" y="8884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27" name="PlaceHolder 5"/>
          <p:cNvSpPr>
            <a:spLocks noGrp="1"/>
          </p:cNvSpPr>
          <p:nvPr>
            <p:ph type="body"/>
          </p:nvPr>
        </p:nvSpPr>
        <p:spPr>
          <a:xfrm>
            <a:off x="40788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28" name="PlaceHolder 6"/>
          <p:cNvSpPr>
            <a:spLocks noGrp="1"/>
          </p:cNvSpPr>
          <p:nvPr>
            <p:ph type="body"/>
          </p:nvPr>
        </p:nvSpPr>
        <p:spPr>
          <a:xfrm>
            <a:off x="321372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
        <p:nvSpPr>
          <p:cNvPr id="329" name="PlaceHolder 7"/>
          <p:cNvSpPr>
            <a:spLocks noGrp="1"/>
          </p:cNvSpPr>
          <p:nvPr>
            <p:ph type="body"/>
          </p:nvPr>
        </p:nvSpPr>
        <p:spPr>
          <a:xfrm>
            <a:off x="6019560" y="3437280"/>
            <a:ext cx="2671920" cy="23274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35"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36" name="PlaceHolder 2"/>
          <p:cNvSpPr>
            <a:spLocks noGrp="1"/>
          </p:cNvSpPr>
          <p:nvPr>
            <p:ph type="subTitle"/>
          </p:nvPr>
        </p:nvSpPr>
        <p:spPr>
          <a:xfrm>
            <a:off x="407880" y="888480"/>
            <a:ext cx="8299080" cy="487980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37" name="PlaceHolder 1"/>
          <p:cNvSpPr>
            <a:spLocks noGrp="1"/>
          </p:cNvSpPr>
          <p:nvPr>
            <p:ph type="title"/>
          </p:nvPr>
        </p:nvSpPr>
        <p:spPr>
          <a:xfrm>
            <a:off x="407880" y="-257040"/>
            <a:ext cx="8299080" cy="1145160"/>
          </a:xfrm>
          <a:prstGeom prst="rect">
            <a:avLst/>
          </a:prstGeom>
        </p:spPr>
        <p:txBody>
          <a:bodyPr lIns="0" rIns="0" tIns="0" bIns="0" anchor="ctr">
            <a:spAutoFit/>
          </a:bodyPr>
          <a:p>
            <a:endParaRPr b="0" lang="en-US" sz="2100" spc="-1" strike="noStrike">
              <a:solidFill>
                <a:srgbClr val="000000"/>
              </a:solidFill>
              <a:latin typeface="Calibri"/>
            </a:endParaRPr>
          </a:p>
        </p:txBody>
      </p:sp>
      <p:sp>
        <p:nvSpPr>
          <p:cNvPr id="338" name="PlaceHolder 2"/>
          <p:cNvSpPr>
            <a:spLocks noGrp="1"/>
          </p:cNvSpPr>
          <p:nvPr>
            <p:ph type="body"/>
          </p:nvPr>
        </p:nvSpPr>
        <p:spPr>
          <a:xfrm>
            <a:off x="407880" y="888480"/>
            <a:ext cx="8299080" cy="4879800"/>
          </a:xfrm>
          <a:prstGeom prst="rect">
            <a:avLst/>
          </a:prstGeom>
        </p:spPr>
        <p:txBody>
          <a:bodyPr lIns="0" rIns="0" tIns="0" bIns="0">
            <a:normAutofit/>
          </a:bodyPr>
          <a:p>
            <a:endParaRPr b="0" lang="en-US" sz="1200" spc="-1" strike="noStrike">
              <a:solidFill>
                <a:srgbClr val="696a6d"/>
              </a:solidFill>
              <a:latin typeface="Franklin Gothic Book"/>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10.xml.rels><?xml version="1.0" encoding="UTF-8"?>
<Relationships xmlns="http://schemas.openxmlformats.org/package/2006/relationships"><Relationship Id="rId1" Type="http://schemas.openxmlformats.org/officeDocument/2006/relationships/theme" Target="../theme/theme10.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 Id="rId11" Type="http://schemas.openxmlformats.org/officeDocument/2006/relationships/slideLayout" Target="../slideLayouts/slideLayout116.xml"/><Relationship Id="rId12" Type="http://schemas.openxmlformats.org/officeDocument/2006/relationships/slideLayout" Target="../slideLayouts/slideLayout117.xml"/><Relationship Id="rId13" Type="http://schemas.openxmlformats.org/officeDocument/2006/relationships/slideLayout" Target="../slideLayouts/slideLayout118.xml"/><Relationship Id="rId14" Type="http://schemas.openxmlformats.org/officeDocument/2006/relationships/slideLayout" Target="../slideLayouts/slideLayout119.xml"/><Relationship Id="rId15" Type="http://schemas.openxmlformats.org/officeDocument/2006/relationships/slideLayout" Target="../slideLayouts/slideLayout120.xml"/>
</Relationships>
</file>

<file path=ppt/slideMasters/_rels/slideMaster11.xml.rels><?xml version="1.0" encoding="UTF-8"?>
<Relationships xmlns="http://schemas.openxmlformats.org/package/2006/relationships"><Relationship Id="rId1" Type="http://schemas.openxmlformats.org/officeDocument/2006/relationships/theme" Target="../theme/theme11.xml"/><Relationship Id="rId2" Type="http://schemas.openxmlformats.org/officeDocument/2006/relationships/image" Target="../media/image14.png"/><Relationship Id="rId3" Type="http://schemas.openxmlformats.org/officeDocument/2006/relationships/slideLayout" Target="../slideLayouts/slideLayout121.xml"/><Relationship Id="rId4" Type="http://schemas.openxmlformats.org/officeDocument/2006/relationships/slideLayout" Target="../slideLayouts/slideLayout122.xml"/><Relationship Id="rId5" Type="http://schemas.openxmlformats.org/officeDocument/2006/relationships/slideLayout" Target="../slideLayouts/slideLayout123.xml"/><Relationship Id="rId6" Type="http://schemas.openxmlformats.org/officeDocument/2006/relationships/slideLayout" Target="../slideLayouts/slideLayout124.xml"/><Relationship Id="rId7" Type="http://schemas.openxmlformats.org/officeDocument/2006/relationships/slideLayout" Target="../slideLayouts/slideLayout125.xml"/><Relationship Id="rId8" Type="http://schemas.openxmlformats.org/officeDocument/2006/relationships/slideLayout" Target="../slideLayouts/slideLayout126.xml"/><Relationship Id="rId9" Type="http://schemas.openxmlformats.org/officeDocument/2006/relationships/slideLayout" Target="../slideLayouts/slideLayout127.xml"/><Relationship Id="rId10" Type="http://schemas.openxmlformats.org/officeDocument/2006/relationships/slideLayout" Target="../slideLayouts/slideLayout128.xml"/><Relationship Id="rId11" Type="http://schemas.openxmlformats.org/officeDocument/2006/relationships/slideLayout" Target="../slideLayouts/slideLayout129.xml"/><Relationship Id="rId12" Type="http://schemas.openxmlformats.org/officeDocument/2006/relationships/slideLayout" Target="../slideLayouts/slideLayout130.xml"/><Relationship Id="rId13" Type="http://schemas.openxmlformats.org/officeDocument/2006/relationships/slideLayout" Target="../slideLayouts/slideLayout131.xml"/><Relationship Id="rId14" Type="http://schemas.openxmlformats.org/officeDocument/2006/relationships/slideLayout" Target="../slideLayouts/slideLayout132.xml"/>
</Relationships>
</file>

<file path=ppt/slideMasters/_rels/slideMaster12.xml.rels><?xml version="1.0" encoding="UTF-8"?>
<Relationships xmlns="http://schemas.openxmlformats.org/package/2006/relationships"><Relationship Id="rId1" Type="http://schemas.openxmlformats.org/officeDocument/2006/relationships/theme" Target="../theme/theme12.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slideLayout" Target="../slideLayouts/slideLayout133.xml"/><Relationship Id="rId7" Type="http://schemas.openxmlformats.org/officeDocument/2006/relationships/slideLayout" Target="../slideLayouts/slideLayout134.xml"/><Relationship Id="rId8" Type="http://schemas.openxmlformats.org/officeDocument/2006/relationships/slideLayout" Target="../slideLayouts/slideLayout135.xml"/><Relationship Id="rId9" Type="http://schemas.openxmlformats.org/officeDocument/2006/relationships/slideLayout" Target="../slideLayouts/slideLayout136.xml"/><Relationship Id="rId10" Type="http://schemas.openxmlformats.org/officeDocument/2006/relationships/slideLayout" Target="../slideLayouts/slideLayout137.xml"/><Relationship Id="rId11" Type="http://schemas.openxmlformats.org/officeDocument/2006/relationships/slideLayout" Target="../slideLayouts/slideLayout138.xml"/><Relationship Id="rId12" Type="http://schemas.openxmlformats.org/officeDocument/2006/relationships/slideLayout" Target="../slideLayouts/slideLayout139.xml"/><Relationship Id="rId13" Type="http://schemas.openxmlformats.org/officeDocument/2006/relationships/slideLayout" Target="../slideLayouts/slideLayout140.xml"/><Relationship Id="rId14" Type="http://schemas.openxmlformats.org/officeDocument/2006/relationships/slideLayout" Target="../slideLayouts/slideLayout141.xml"/><Relationship Id="rId15" Type="http://schemas.openxmlformats.org/officeDocument/2006/relationships/slideLayout" Target="../slideLayouts/slideLayout142.xml"/><Relationship Id="rId16" Type="http://schemas.openxmlformats.org/officeDocument/2006/relationships/slideLayout" Target="../slideLayouts/slideLayout143.xml"/><Relationship Id="rId17" Type="http://schemas.openxmlformats.org/officeDocument/2006/relationships/slideLayout" Target="../slideLayouts/slideLayout144.xml"/>
</Relationships>
</file>

<file path=ppt/slideMasters/_rels/slideMaster13.xml.rels><?xml version="1.0" encoding="UTF-8"?>
<Relationships xmlns="http://schemas.openxmlformats.org/package/2006/relationships"><Relationship Id="rId1" Type="http://schemas.openxmlformats.org/officeDocument/2006/relationships/theme" Target="../theme/theme13.xml"/><Relationship Id="rId2" Type="http://schemas.openxmlformats.org/officeDocument/2006/relationships/image" Target="../media/image19.png"/><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2.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3.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4.pn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8.png"/><Relationship Id="rId3" Type="http://schemas.openxmlformats.org/officeDocument/2006/relationships/image" Target="../media/image9.jpe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0.png"/><Relationship Id="rId3" Type="http://schemas.openxmlformats.org/officeDocument/2006/relationships/image" Target="../media/image11.jpeg"/><Relationship Id="rId4" Type="http://schemas.openxmlformats.org/officeDocument/2006/relationships/slideLayout" Target="../slideLayouts/slideLayout97.xml"/><Relationship Id="rId5" Type="http://schemas.openxmlformats.org/officeDocument/2006/relationships/slideLayout" Target="../slideLayouts/slideLayout98.xml"/><Relationship Id="rId6" Type="http://schemas.openxmlformats.org/officeDocument/2006/relationships/slideLayout" Target="../slideLayouts/slideLayout99.xml"/><Relationship Id="rId7" Type="http://schemas.openxmlformats.org/officeDocument/2006/relationships/slideLayout" Target="../slideLayouts/slideLayout100.xml"/><Relationship Id="rId8" Type="http://schemas.openxmlformats.org/officeDocument/2006/relationships/slideLayout" Target="../slideLayouts/slideLayout101.xml"/><Relationship Id="rId9" Type="http://schemas.openxmlformats.org/officeDocument/2006/relationships/slideLayout" Target="../slideLayouts/slideLayout102.xml"/><Relationship Id="rId10" Type="http://schemas.openxmlformats.org/officeDocument/2006/relationships/slideLayout" Target="../slideLayouts/slideLayout103.xml"/><Relationship Id="rId11" Type="http://schemas.openxmlformats.org/officeDocument/2006/relationships/slideLayout" Target="../slideLayouts/slideLayout104.xml"/><Relationship Id="rId12" Type="http://schemas.openxmlformats.org/officeDocument/2006/relationships/slideLayout" Target="../slideLayouts/slideLayout105.xml"/><Relationship Id="rId13" Type="http://schemas.openxmlformats.org/officeDocument/2006/relationships/slideLayout" Target="../slideLayouts/slideLayout106.xml"/><Relationship Id="rId14" Type="http://schemas.openxmlformats.org/officeDocument/2006/relationships/slideLayout" Target="../slideLayouts/slideLayout107.xml"/><Relationship Id="rId15"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a59c94">
            <a:alpha val="15000"/>
          </a:srgbClr>
        </a:solidFill>
      </p:bgPr>
    </p:bg>
    <p:spTree>
      <p:nvGrpSpPr>
        <p:cNvPr id="1" name=""/>
        <p:cNvGrpSpPr/>
        <p:nvPr/>
      </p:nvGrpSpPr>
      <p:grpSpPr>
        <a:xfrm>
          <a:off x="0" y="0"/>
          <a:ext cx="0" cy="0"/>
          <a:chOff x="0" y="0"/>
          <a:chExt cx="0" cy="0"/>
        </a:xfrm>
      </p:grpSpPr>
      <p:sp>
        <p:nvSpPr>
          <p:cNvPr id="0" name="CustomShape 1"/>
          <p:cNvSpPr/>
          <p:nvPr/>
        </p:nvSpPr>
        <p:spPr>
          <a:xfrm>
            <a:off x="3866760" y="3881160"/>
            <a:ext cx="4463280" cy="1974240"/>
          </a:xfrm>
          <a:prstGeom prst="rect">
            <a:avLst/>
          </a:prstGeom>
          <a:solidFill>
            <a:srgbClr val="32323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 name="PlaceHolder 2"/>
          <p:cNvSpPr>
            <a:spLocks noGrp="1"/>
          </p:cNvSpPr>
          <p:nvPr>
            <p:ph type="body"/>
          </p:nvPr>
        </p:nvSpPr>
        <p:spPr>
          <a:xfrm>
            <a:off x="3866760" y="0"/>
            <a:ext cx="4463280" cy="3880800"/>
          </a:xfrm>
          <a:prstGeom prst="rect">
            <a:avLst/>
          </a:prstGeom>
        </p:spPr>
        <p:txBody>
          <a:bodyPr lIns="90000" rIns="90000" tIns="45000" bIns="45000">
            <a:noAutofit/>
          </a:bodyPr>
          <a:p>
            <a:pPr>
              <a:lnSpc>
                <a:spcPct val="100000"/>
              </a:lnSpc>
            </a:pPr>
            <a:r>
              <a:rPr b="0" lang="en-US" sz="1800" spc="-1" strike="noStrike">
                <a:solidFill>
                  <a:srgbClr val="000000"/>
                </a:solidFill>
                <a:latin typeface="Calibri"/>
                <a:ea typeface="Arial"/>
              </a:rPr>
              <a:t>Click icon to add picture</a:t>
            </a:r>
            <a:endParaRPr b="0" lang="en-US" sz="1800" spc="-1" strike="noStrike">
              <a:solidFill>
                <a:srgbClr val="696a6d"/>
              </a:solidFill>
              <a:latin typeface="Franklin Gothic Book"/>
            </a:endParaRPr>
          </a:p>
        </p:txBody>
      </p:sp>
      <p:sp>
        <p:nvSpPr>
          <p:cNvPr id="2" name="CustomShape 3"/>
          <p:cNvSpPr/>
          <p:nvPr/>
        </p:nvSpPr>
        <p:spPr>
          <a:xfrm>
            <a:off x="3866760" y="5801400"/>
            <a:ext cx="4463280" cy="226800"/>
          </a:xfrm>
          <a:prstGeom prst="rect">
            <a:avLst/>
          </a:prstGeom>
          <a:solidFill>
            <a:schemeClr val="accent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3" name="Picture 6" descr=""/>
          <p:cNvPicPr/>
          <p:nvPr/>
        </p:nvPicPr>
        <p:blipFill>
          <a:blip r:embed="rId2"/>
          <a:stretch/>
        </p:blipFill>
        <p:spPr>
          <a:xfrm>
            <a:off x="4315320" y="4498200"/>
            <a:ext cx="3574080" cy="740520"/>
          </a:xfrm>
          <a:prstGeom prst="rect">
            <a:avLst/>
          </a:prstGeom>
          <a:ln>
            <a:noFill/>
          </a:ln>
        </p:spPr>
      </p:pic>
      <p:sp>
        <p:nvSpPr>
          <p:cNvPr id="4" name="PlaceHolder 4"/>
          <p:cNvSpPr>
            <a:spLocks noGrp="1"/>
          </p:cNvSpPr>
          <p:nvPr>
            <p:ph type="title"/>
          </p:nvPr>
        </p:nvSpPr>
        <p:spPr>
          <a:xfrm>
            <a:off x="456480" y="537120"/>
            <a:ext cx="2972160" cy="1569600"/>
          </a:xfrm>
          <a:prstGeom prst="rect">
            <a:avLst/>
          </a:prstGeom>
        </p:spPr>
        <p:txBody>
          <a:bodyPr lIns="0" rIns="0" tIns="0" bIns="0" anchor="b">
            <a:noAutofit/>
          </a:bodyPr>
          <a:p>
            <a:pPr>
              <a:lnSpc>
                <a:spcPct val="90000"/>
              </a:lnSpc>
            </a:pPr>
            <a:r>
              <a:rPr b="0" lang="en-US" sz="3200" spc="-32" strike="noStrike">
                <a:solidFill>
                  <a:srgbClr val="231f20"/>
                </a:solidFill>
                <a:latin typeface="Calisto MT"/>
                <a:ea typeface="Calisto MT"/>
              </a:rPr>
              <a:t>Click to edit Master title style</a:t>
            </a:r>
            <a:endParaRPr b="0" lang="en-US" sz="32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10.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71" name="Picture 3" descr=""/>
          <p:cNvPicPr/>
          <p:nvPr/>
        </p:nvPicPr>
        <p:blipFill>
          <a:blip r:embed="rId2"/>
          <a:stretch/>
        </p:blipFill>
        <p:spPr>
          <a:xfrm>
            <a:off x="0" y="0"/>
            <a:ext cx="9143640" cy="6857640"/>
          </a:xfrm>
          <a:prstGeom prst="rect">
            <a:avLst/>
          </a:prstGeom>
          <a:ln>
            <a:noFill/>
          </a:ln>
        </p:spPr>
      </p:pic>
      <p:sp>
        <p:nvSpPr>
          <p:cNvPr id="372" name="PlaceHolder 1"/>
          <p:cNvSpPr>
            <a:spLocks noGrp="1"/>
          </p:cNvSpPr>
          <p:nvPr>
            <p:ph type="title"/>
          </p:nvPr>
        </p:nvSpPr>
        <p:spPr>
          <a:xfrm>
            <a:off x="1004760" y="1219320"/>
            <a:ext cx="7250760" cy="1062000"/>
          </a:xfrm>
          <a:prstGeom prst="rect">
            <a:avLst/>
          </a:prstGeom>
        </p:spPr>
        <p:txBody>
          <a:bodyPr lIns="0" rIns="0" tIns="0" bIns="0" anchor="ctr">
            <a:noAutofit/>
          </a:bodyPr>
          <a:p>
            <a:pPr>
              <a:lnSpc>
                <a:spcPct val="90000"/>
              </a:lnSpc>
            </a:pPr>
            <a:r>
              <a:rPr b="0" lang="en-US" sz="2800" spc="-41" strike="noStrike">
                <a:solidFill>
                  <a:srgbClr val="b30838"/>
                </a:solidFill>
                <a:latin typeface="Franklin Gothic Medium"/>
                <a:ea typeface="Franklin Gothic Medium"/>
              </a:rPr>
              <a:t>Click to edit Master title style</a:t>
            </a:r>
            <a:endParaRPr b="0" lang="en-US" sz="2800" spc="-1" strike="noStrike">
              <a:solidFill>
                <a:srgbClr val="000000"/>
              </a:solidFill>
              <a:latin typeface="Calibri"/>
            </a:endParaRPr>
          </a:p>
        </p:txBody>
      </p:sp>
      <p:sp>
        <p:nvSpPr>
          <p:cNvPr id="373" name="PlaceHolder 2"/>
          <p:cNvSpPr>
            <a:spLocks noGrp="1"/>
          </p:cNvSpPr>
          <p:nvPr>
            <p:ph type="sldNum"/>
          </p:nvPr>
        </p:nvSpPr>
        <p:spPr>
          <a:xfrm>
            <a:off x="8138880" y="6216840"/>
            <a:ext cx="792360" cy="365760"/>
          </a:xfrm>
          <a:prstGeom prst="rect">
            <a:avLst/>
          </a:prstGeom>
        </p:spPr>
        <p:txBody>
          <a:bodyPr lIns="0" rIns="0" tIns="0" bIns="0" anchor="ctr">
            <a:noAutofit/>
          </a:bodyPr>
          <a:p>
            <a:pPr algn="r">
              <a:lnSpc>
                <a:spcPct val="100000"/>
              </a:lnSpc>
            </a:pPr>
            <a:fld id="{4DFAD941-19DD-4F00-BBB6-BFAA7B9F245B}" type="slidenum">
              <a:rPr b="0" lang="en-US" sz="900" spc="-1" strike="noStrike">
                <a:solidFill>
                  <a:srgbClr val="696a6d"/>
                </a:solidFill>
                <a:latin typeface="Franklin Gothic Medium"/>
                <a:ea typeface="Franklin Gothic Medium"/>
              </a:rPr>
              <a:t>1</a:t>
            </a:fld>
            <a:endParaRPr b="0" lang="en-US" sz="900" spc="-1" strike="noStrike">
              <a:latin typeface="Times New Roman"/>
            </a:endParaRPr>
          </a:p>
        </p:txBody>
      </p:sp>
      <p:sp>
        <p:nvSpPr>
          <p:cNvPr id="374" name="PlaceHolder 3"/>
          <p:cNvSpPr>
            <a:spLocks noGrp="1"/>
          </p:cNvSpPr>
          <p:nvPr>
            <p:ph type="body"/>
          </p:nvPr>
        </p:nvSpPr>
        <p:spPr>
          <a:xfrm>
            <a:off x="1011240" y="2273400"/>
            <a:ext cx="7113240" cy="3940920"/>
          </a:xfrm>
          <a:prstGeom prst="rect">
            <a:avLst/>
          </a:prstGeom>
        </p:spPr>
        <p:txBody>
          <a:bodyPr lIns="90000" rIns="90000" tIns="45000" bIns="45000">
            <a:noAutofit/>
          </a:bodyPr>
          <a:p>
            <a:pPr marL="432000" indent="-324000">
              <a:spcBef>
                <a:spcPts val="1417"/>
              </a:spcBef>
              <a:buClr>
                <a:srgbClr val="000000"/>
              </a:buClr>
              <a:buSzPct val="45000"/>
              <a:buFont typeface="Wingdings" charset="2"/>
              <a:buChar char=""/>
            </a:pPr>
            <a:r>
              <a:rPr b="0" lang="en-US" sz="1800" spc="-1" strike="noStrike">
                <a:solidFill>
                  <a:srgbClr val="696a6d"/>
                </a:solidFill>
                <a:latin typeface="Franklin Gothic Medium"/>
              </a:rPr>
              <a:t>Click to edit the outline text format</a:t>
            </a:r>
            <a:endParaRPr b="0" lang="en-US" sz="1800" spc="-1" strike="noStrike">
              <a:solidFill>
                <a:srgbClr val="696a6d"/>
              </a:solidFill>
              <a:latin typeface="Franklin Gothic Medium"/>
            </a:endParaRPr>
          </a:p>
          <a:p>
            <a:pPr lvl="1" marL="864000" indent="-324000">
              <a:spcBef>
                <a:spcPts val="1134"/>
              </a:spcBef>
              <a:buClr>
                <a:srgbClr val="000000"/>
              </a:buClr>
              <a:buSzPct val="75000"/>
              <a:buFont typeface="Symbol" charset="2"/>
              <a:buChar char=""/>
            </a:pPr>
            <a:r>
              <a:rPr b="0" lang="en-US" sz="1800" spc="-1" strike="noStrike">
                <a:solidFill>
                  <a:srgbClr val="696a6d"/>
                </a:solidFill>
                <a:latin typeface="Franklin Gothic Medium"/>
              </a:rPr>
              <a:t>Second Outline Level</a:t>
            </a:r>
            <a:endParaRPr b="0" lang="en-US" sz="1800" spc="-1" strike="noStrike">
              <a:solidFill>
                <a:srgbClr val="696a6d"/>
              </a:solidFill>
              <a:latin typeface="Franklin Gothic Medium"/>
            </a:endParaRPr>
          </a:p>
          <a:p>
            <a:pPr lvl="2" marL="1296000" indent="-288000">
              <a:spcBef>
                <a:spcPts val="850"/>
              </a:spcBef>
              <a:buClr>
                <a:srgbClr val="000000"/>
              </a:buClr>
              <a:buSzPct val="45000"/>
              <a:buFont typeface="Wingdings" charset="2"/>
              <a:buChar char=""/>
            </a:pPr>
            <a:r>
              <a:rPr b="0" lang="en-US" sz="1800" spc="-1" strike="noStrike">
                <a:solidFill>
                  <a:srgbClr val="000000"/>
                </a:solidFill>
                <a:latin typeface="Franklin Gothic Book"/>
              </a:rPr>
              <a:t>Third Outline Level</a:t>
            </a:r>
            <a:endParaRPr b="0" lang="en-US" sz="1800" spc="-1" strike="noStrike">
              <a:solidFill>
                <a:srgbClr val="000000"/>
              </a:solidFill>
              <a:latin typeface="Franklin Gothic Book"/>
            </a:endParaRPr>
          </a:p>
          <a:p>
            <a:pPr lvl="3" marL="1728000" indent="-216000">
              <a:spcBef>
                <a:spcPts val="567"/>
              </a:spcBef>
              <a:buClr>
                <a:srgbClr val="000000"/>
              </a:buClr>
              <a:buSzPct val="75000"/>
              <a:buFont typeface="Symbol" charset="2"/>
              <a:buChar char=""/>
            </a:pPr>
            <a:r>
              <a:rPr b="0" lang="en-US" sz="1800" spc="-1" strike="noStrike">
                <a:solidFill>
                  <a:srgbClr val="000000"/>
                </a:solidFill>
                <a:latin typeface="Franklin Gothic Book"/>
              </a:rPr>
              <a:t>Fourth Outline Level</a:t>
            </a:r>
            <a:endParaRPr b="0" lang="en-US" sz="1800" spc="-1" strike="noStrike">
              <a:solidFill>
                <a:srgbClr val="000000"/>
              </a:solidFill>
              <a:latin typeface="Franklin Gothic Book"/>
            </a:endParaRPr>
          </a:p>
          <a:p>
            <a:pPr lvl="4" marL="2160000" indent="-216000">
              <a:spcBef>
                <a:spcPts val="283"/>
              </a:spcBef>
              <a:buClr>
                <a:srgbClr val="000000"/>
              </a:buClr>
              <a:buSzPct val="45000"/>
              <a:buFont typeface="Wingdings" charset="2"/>
              <a:buChar char=""/>
            </a:pPr>
            <a:r>
              <a:rPr b="0" lang="en-US" sz="1800" spc="-1" strike="noStrike">
                <a:solidFill>
                  <a:srgbClr val="000000"/>
                </a:solidFill>
                <a:latin typeface="Franklin Gothic Book"/>
              </a:rPr>
              <a:t>Fifth Outline Level</a:t>
            </a:r>
            <a:endParaRPr b="0" lang="en-US" sz="1800" spc="-1" strike="noStrike">
              <a:solidFill>
                <a:srgbClr val="000000"/>
              </a:solidFill>
              <a:latin typeface="Franklin Gothic Book"/>
            </a:endParaRPr>
          </a:p>
          <a:p>
            <a:pPr lvl="5" marL="2592000" indent="-216000">
              <a:spcBef>
                <a:spcPts val="283"/>
              </a:spcBef>
              <a:buClr>
                <a:srgbClr val="000000"/>
              </a:buClr>
              <a:buSzPct val="45000"/>
              <a:buFont typeface="Wingdings" charset="2"/>
              <a:buChar char=""/>
            </a:pPr>
            <a:r>
              <a:rPr b="0" lang="en-US" sz="1800" spc="-1" strike="noStrike">
                <a:solidFill>
                  <a:srgbClr val="000000"/>
                </a:solidFill>
                <a:latin typeface="Franklin Gothic Book"/>
              </a:rPr>
              <a:t>Sixth Outline Level</a:t>
            </a:r>
            <a:endParaRPr b="0" lang="en-US" sz="1800" spc="-1" strike="noStrike">
              <a:solidFill>
                <a:srgbClr val="000000"/>
              </a:solidFill>
              <a:latin typeface="Franklin Gothic Book"/>
            </a:endParaRPr>
          </a:p>
          <a:p>
            <a:pPr lvl="6" marL="3024000" indent="-216000">
              <a:spcBef>
                <a:spcPts val="283"/>
              </a:spcBef>
              <a:buClr>
                <a:srgbClr val="000000"/>
              </a:buClr>
              <a:buSzPct val="45000"/>
              <a:buFont typeface="Wingdings" charset="2"/>
              <a:buChar char=""/>
            </a:pPr>
            <a:r>
              <a:rPr b="0" lang="en-US" sz="1800" spc="-1" strike="noStrike">
                <a:solidFill>
                  <a:srgbClr val="000000"/>
                </a:solidFill>
                <a:latin typeface="Franklin Gothic Book"/>
              </a:rPr>
              <a:t>Seventh Outline Level</a:t>
            </a:r>
            <a:endParaRPr b="0" lang="en-US" sz="1800" spc="-1" strike="noStrike">
              <a:solidFill>
                <a:srgbClr val="000000"/>
              </a:solidFill>
              <a:latin typeface="Franklin Gothic Book"/>
            </a:endParaRPr>
          </a:p>
        </p:txBody>
      </p:sp>
      <p:pic>
        <p:nvPicPr>
          <p:cNvPr id="375" name="Picture 6" descr=""/>
          <p:cNvPicPr/>
          <p:nvPr/>
        </p:nvPicPr>
        <p:blipFill>
          <a:blip r:embed="rId3"/>
          <a:srcRect l="0" t="0" r="81174" b="0"/>
          <a:stretch/>
        </p:blipFill>
        <p:spPr>
          <a:xfrm>
            <a:off x="8233560" y="5768640"/>
            <a:ext cx="473400" cy="692280"/>
          </a:xfrm>
          <a:prstGeom prst="rect">
            <a:avLst/>
          </a:prstGeom>
          <a:ln>
            <a:noFill/>
          </a:ln>
        </p:spPr>
      </p:pic>
    </p:spTree>
  </p:cSld>
  <p:clrMap bg1="lt1" bg2="lt2" tx1="dk1" tx2="dk2" accent1="accent1" accent2="accent2" accent3="accent3" accent4="accent4" accent5="accent5" accent6="accent6" hlink="hlink" folHlink="folHlink"/>
  <p:sldLayoutIdLst>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Lst>
</p:sldMaster>
</file>

<file path=ppt/slideMasters/slideMaster1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2" name="CustomShape 1"/>
          <p:cNvSpPr/>
          <p:nvPr/>
        </p:nvSpPr>
        <p:spPr>
          <a:xfrm rot="16200000">
            <a:off x="-3319560" y="3320280"/>
            <a:ext cx="6857640" cy="217800"/>
          </a:xfrm>
          <a:prstGeom prst="rect">
            <a:avLst/>
          </a:prstGeom>
          <a:gradFill rotWithShape="0">
            <a:gsLst>
              <a:gs pos="0">
                <a:schemeClr val="bg1"/>
              </a:gs>
              <a:gs pos="100000">
                <a:srgbClr val="d7d2cb"/>
              </a:gs>
            </a:gsLst>
            <a:lin ang="16200000"/>
          </a:gra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13" name="PlaceHolder 2"/>
          <p:cNvSpPr>
            <a:spLocks noGrp="1"/>
          </p:cNvSpPr>
          <p:nvPr>
            <p:ph type="body"/>
          </p:nvPr>
        </p:nvSpPr>
        <p:spPr>
          <a:xfrm>
            <a:off x="407880" y="888480"/>
            <a:ext cx="8299080" cy="4879800"/>
          </a:xfrm>
          <a:prstGeom prst="rect">
            <a:avLst/>
          </a:prstGeom>
        </p:spPr>
        <p:txBody>
          <a:bodyPr lIns="90000" rIns="90000" tIns="45000" bIns="45000" anchor="ctr">
            <a:noAutofit/>
          </a:bodyPr>
          <a:p>
            <a:pPr algn="ctr">
              <a:lnSpc>
                <a:spcPct val="100000"/>
              </a:lnSpc>
            </a:pPr>
            <a:r>
              <a:rPr b="0" lang="en-US" sz="1800" spc="-1" strike="noStrike">
                <a:solidFill>
                  <a:srgbClr val="000000"/>
                </a:solidFill>
                <a:latin typeface="Calibri"/>
                <a:ea typeface="Arial"/>
              </a:rPr>
              <a:t>Click icon to add table</a:t>
            </a:r>
            <a:endParaRPr b="0" lang="en-US" sz="1800" spc="-1" strike="noStrike">
              <a:solidFill>
                <a:srgbClr val="696a6d"/>
              </a:solidFill>
              <a:latin typeface="Franklin Gothic Medium"/>
            </a:endParaRPr>
          </a:p>
        </p:txBody>
      </p:sp>
      <p:sp>
        <p:nvSpPr>
          <p:cNvPr id="414" name="CustomShape 3"/>
          <p:cNvSpPr/>
          <p:nvPr/>
        </p:nvSpPr>
        <p:spPr>
          <a:xfrm>
            <a:off x="118440" y="6491880"/>
            <a:ext cx="719280" cy="365760"/>
          </a:xfrm>
          <a:prstGeom prst="rect">
            <a:avLst/>
          </a:prstGeom>
          <a:noFill/>
          <a:ln>
            <a:noFill/>
          </a:ln>
        </p:spPr>
        <p:style>
          <a:lnRef idx="0"/>
          <a:fillRef idx="0"/>
          <a:effectRef idx="0"/>
          <a:fontRef idx="minor"/>
        </p:style>
        <p:txBody>
          <a:bodyPr lIns="0" rIns="0" tIns="0" bIns="0" anchor="ctr">
            <a:noAutofit/>
          </a:bodyPr>
          <a:p>
            <a:pPr>
              <a:lnSpc>
                <a:spcPct val="100000"/>
              </a:lnSpc>
            </a:pPr>
            <a:fld id="{D1F595BB-3EEF-4076-930A-0182A85464A8}" type="slidenum">
              <a:rPr b="0" lang="en-US" sz="900" spc="-1" strike="noStrike">
                <a:solidFill>
                  <a:srgbClr val="696a6d"/>
                </a:solidFill>
                <a:latin typeface="Franklin Gothic Book"/>
                <a:ea typeface="Franklin Gothic Medium"/>
              </a:rPr>
              <a:t>&lt;number&gt;</a:t>
            </a:fld>
            <a:endParaRPr b="0" lang="en-US" sz="900" spc="-1" strike="noStrike">
              <a:latin typeface="Arial"/>
            </a:endParaRPr>
          </a:p>
        </p:txBody>
      </p:sp>
      <p:sp>
        <p:nvSpPr>
          <p:cNvPr id="415" name="CustomShape 4"/>
          <p:cNvSpPr/>
          <p:nvPr/>
        </p:nvSpPr>
        <p:spPr>
          <a:xfrm rot="16200000">
            <a:off x="-334800" y="335520"/>
            <a:ext cx="888120" cy="217800"/>
          </a:xfrm>
          <a:prstGeom prst="rect">
            <a:avLst/>
          </a:prstGeom>
          <a:solidFill>
            <a:schemeClr val="accent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16" name="PlaceHolder 5"/>
          <p:cNvSpPr>
            <a:spLocks noGrp="1"/>
          </p:cNvSpPr>
          <p:nvPr>
            <p:ph type="title"/>
          </p:nvPr>
        </p:nvSpPr>
        <p:spPr>
          <a:xfrm>
            <a:off x="407880" y="-257040"/>
            <a:ext cx="8299080" cy="1145160"/>
          </a:xfrm>
          <a:prstGeom prst="rect">
            <a:avLst/>
          </a:prstGeom>
        </p:spPr>
        <p:txBody>
          <a:bodyPr lIns="0" rIns="0" tIns="0" bIns="0" anchor="b">
            <a:spAutoFit/>
          </a:bodyPr>
          <a:p>
            <a:pPr>
              <a:lnSpc>
                <a:spcPct val="90000"/>
              </a:lnSpc>
            </a:pPr>
            <a:r>
              <a:rPr b="0" lang="en-US" sz="2800" spc="-41" strike="noStrike">
                <a:solidFill>
                  <a:srgbClr val="b30838"/>
                </a:solidFill>
                <a:latin typeface="Franklin Gothic Medium"/>
                <a:ea typeface="Franklin Gothic Medium"/>
              </a:rPr>
              <a:t>Click to edit Master title style</a:t>
            </a:r>
            <a:endParaRPr b="0" lang="en-US" sz="2800" spc="-1" strike="noStrike">
              <a:solidFill>
                <a:srgbClr val="000000"/>
              </a:solidFill>
              <a:latin typeface="Calibri"/>
            </a:endParaRPr>
          </a:p>
        </p:txBody>
      </p:sp>
      <p:pic>
        <p:nvPicPr>
          <p:cNvPr id="417" name="Picture 10" descr=""/>
          <p:cNvPicPr/>
          <p:nvPr/>
        </p:nvPicPr>
        <p:blipFill>
          <a:blip r:embed="rId2"/>
          <a:srcRect l="0" t="0" r="81174" b="0"/>
          <a:stretch/>
        </p:blipFill>
        <p:spPr>
          <a:xfrm>
            <a:off x="8233560" y="5969520"/>
            <a:ext cx="473400" cy="519120"/>
          </a:xfrm>
          <a:prstGeom prst="rect">
            <a:avLst/>
          </a:prstGeom>
          <a:ln>
            <a:noFill/>
          </a:ln>
        </p:spPr>
      </p:pic>
    </p:spTree>
  </p:cSld>
  <p:clrMap bg1="lt1" bg2="lt2" tx1="dk1" tx2="dk2" accent1="accent1" accent2="accent2" accent3="accent3" accent4="accent4" accent5="accent5" accent6="accent6" hlink="hlink" folHlink="folHlink"/>
  <p:sldLayoutIdLst>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Lst>
</p:sldMaster>
</file>

<file path=ppt/slideMasters/slideMaster1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4" name="Picture 7" descr=""/>
          <p:cNvPicPr/>
          <p:nvPr/>
        </p:nvPicPr>
        <p:blipFill>
          <a:blip r:embed="rId2"/>
          <a:stretch/>
        </p:blipFill>
        <p:spPr>
          <a:xfrm>
            <a:off x="0" y="0"/>
            <a:ext cx="9143640" cy="6857640"/>
          </a:xfrm>
          <a:prstGeom prst="rect">
            <a:avLst/>
          </a:prstGeom>
          <a:ln>
            <a:noFill/>
          </a:ln>
        </p:spPr>
      </p:pic>
      <p:sp>
        <p:nvSpPr>
          <p:cNvPr id="455" name="PlaceHolder 1"/>
          <p:cNvSpPr>
            <a:spLocks noGrp="1"/>
          </p:cNvSpPr>
          <p:nvPr>
            <p:ph type="title"/>
          </p:nvPr>
        </p:nvSpPr>
        <p:spPr>
          <a:xfrm>
            <a:off x="1004760" y="1219320"/>
            <a:ext cx="7250760" cy="1062000"/>
          </a:xfrm>
          <a:prstGeom prst="rect">
            <a:avLst/>
          </a:prstGeom>
        </p:spPr>
        <p:txBody>
          <a:bodyPr lIns="0" rIns="0" tIns="0" bIns="0" anchor="ctr">
            <a:noAutofit/>
          </a:bodyPr>
          <a:p>
            <a:pPr>
              <a:lnSpc>
                <a:spcPct val="90000"/>
              </a:lnSpc>
            </a:pPr>
            <a:r>
              <a:rPr b="0" lang="en-US" sz="2800" spc="-41" strike="noStrike">
                <a:solidFill>
                  <a:srgbClr val="b30838"/>
                </a:solidFill>
                <a:latin typeface="Franklin Gothic Medium"/>
                <a:ea typeface="Franklin Gothic Medium"/>
              </a:rPr>
              <a:t>Click to edit Master title style</a:t>
            </a:r>
            <a:endParaRPr b="0" lang="en-US" sz="2800" spc="-1" strike="noStrike">
              <a:solidFill>
                <a:srgbClr val="000000"/>
              </a:solidFill>
              <a:latin typeface="Calibri"/>
            </a:endParaRPr>
          </a:p>
        </p:txBody>
      </p:sp>
      <p:sp>
        <p:nvSpPr>
          <p:cNvPr id="456" name="PlaceHolder 2"/>
          <p:cNvSpPr>
            <a:spLocks noGrp="1"/>
          </p:cNvSpPr>
          <p:nvPr>
            <p:ph type="sldNum"/>
          </p:nvPr>
        </p:nvSpPr>
        <p:spPr>
          <a:xfrm>
            <a:off x="8138880" y="6216840"/>
            <a:ext cx="792360" cy="365760"/>
          </a:xfrm>
          <a:prstGeom prst="rect">
            <a:avLst/>
          </a:prstGeom>
        </p:spPr>
        <p:txBody>
          <a:bodyPr lIns="0" rIns="0" tIns="0" bIns="0" anchor="ctr">
            <a:noAutofit/>
          </a:bodyPr>
          <a:p>
            <a:pPr algn="r">
              <a:lnSpc>
                <a:spcPct val="100000"/>
              </a:lnSpc>
            </a:pPr>
            <a:fld id="{457C075F-00EA-49B6-8F7B-B3E3FFD7EB4D}" type="slidenum">
              <a:rPr b="0" lang="en-US" sz="900" spc="-1" strike="noStrike">
                <a:solidFill>
                  <a:srgbClr val="696a6d"/>
                </a:solidFill>
                <a:latin typeface="Franklin Gothic Medium"/>
                <a:ea typeface="Franklin Gothic Medium"/>
              </a:rPr>
              <a:t>1</a:t>
            </a:fld>
            <a:endParaRPr b="0" lang="en-US" sz="900" spc="-1" strike="noStrike">
              <a:latin typeface="Times New Roman"/>
            </a:endParaRPr>
          </a:p>
        </p:txBody>
      </p:sp>
      <p:sp>
        <p:nvSpPr>
          <p:cNvPr id="457" name="PlaceHolder 3"/>
          <p:cNvSpPr>
            <a:spLocks noGrp="1"/>
          </p:cNvSpPr>
          <p:nvPr>
            <p:ph type="body"/>
          </p:nvPr>
        </p:nvSpPr>
        <p:spPr>
          <a:xfrm>
            <a:off x="1013400" y="2285640"/>
            <a:ext cx="7133400" cy="4309560"/>
          </a:xfrm>
          <a:prstGeom prst="rect">
            <a:avLst/>
          </a:prstGeom>
        </p:spPr>
        <p:txBody>
          <a:bodyPr lIns="0" rIns="0" tIns="0" bIns="0">
            <a:noAutofit/>
          </a:bodyPr>
          <a:p>
            <a:pPr marL="182880" indent="-182520">
              <a:lnSpc>
                <a:spcPct val="100000"/>
              </a:lnSpc>
              <a:spcAft>
                <a:spcPts val="901"/>
              </a:spcAft>
              <a:buSzPct val="100000"/>
              <a:buBlip>
                <a:blip r:embed="rId3"/>
              </a:buBlip>
            </a:pPr>
            <a:r>
              <a:rPr b="0" lang="en-US" sz="1200" spc="-1" strike="noStrike">
                <a:solidFill>
                  <a:srgbClr val="696a6d"/>
                </a:solidFill>
                <a:latin typeface="Franklin Gothic Book"/>
                <a:ea typeface="Franklin Gothic Medium"/>
              </a:rPr>
              <a:t>Click to edit Master text styles</a:t>
            </a:r>
            <a:endParaRPr b="0" lang="en-US" sz="1200" spc="-1" strike="noStrike">
              <a:solidFill>
                <a:srgbClr val="696a6d"/>
              </a:solidFill>
              <a:latin typeface="Franklin Gothic Medium"/>
            </a:endParaRPr>
          </a:p>
          <a:p>
            <a:pPr lvl="1" marL="426600" indent="-182520">
              <a:lnSpc>
                <a:spcPct val="100000"/>
              </a:lnSpc>
              <a:spcAft>
                <a:spcPts val="901"/>
              </a:spcAft>
              <a:buSzPct val="100000"/>
              <a:buBlip>
                <a:blip r:embed="rId4"/>
              </a:buBlip>
            </a:pPr>
            <a:r>
              <a:rPr b="0" lang="en-US" sz="1200" spc="-1" strike="noStrike">
                <a:solidFill>
                  <a:srgbClr val="696a6d"/>
                </a:solidFill>
                <a:latin typeface="Franklin Gothic Book"/>
                <a:ea typeface="Franklin Gothic Medium"/>
              </a:rPr>
              <a:t>Second level</a:t>
            </a:r>
            <a:endParaRPr b="0" lang="en-US" sz="1200" spc="-1" strike="noStrike">
              <a:solidFill>
                <a:srgbClr val="696a6d"/>
              </a:solidFill>
              <a:latin typeface="Franklin Gothic Medium"/>
            </a:endParaRPr>
          </a:p>
          <a:p>
            <a:pPr lvl="2" marL="609480" indent="-182520">
              <a:lnSpc>
                <a:spcPct val="100000"/>
              </a:lnSpc>
              <a:spcAft>
                <a:spcPts val="901"/>
              </a:spcAft>
              <a:buClr>
                <a:srgbClr val="696a6d"/>
              </a:buClr>
              <a:buFont typeface="AppleSymbols"/>
              <a:buChar char="⎻"/>
            </a:pPr>
            <a:r>
              <a:rPr b="0" lang="en-US" sz="1200" spc="-1" strike="noStrike">
                <a:solidFill>
                  <a:srgbClr val="696a6d"/>
                </a:solidFill>
                <a:latin typeface="Franklin Gothic Book"/>
                <a:ea typeface="Franklin Gothic Medium"/>
              </a:rPr>
              <a:t>Third level</a:t>
            </a:r>
            <a:endParaRPr b="0" lang="en-US" sz="1200" spc="-1" strike="noStrike">
              <a:solidFill>
                <a:srgbClr val="000000"/>
              </a:solidFill>
              <a:latin typeface="Franklin Gothic Book"/>
            </a:endParaRPr>
          </a:p>
        </p:txBody>
      </p:sp>
      <p:pic>
        <p:nvPicPr>
          <p:cNvPr id="458" name="Picture 8" descr=""/>
          <p:cNvPicPr/>
          <p:nvPr/>
        </p:nvPicPr>
        <p:blipFill>
          <a:blip r:embed="rId5"/>
          <a:srcRect l="0" t="0" r="81174" b="0"/>
          <a:stretch/>
        </p:blipFill>
        <p:spPr>
          <a:xfrm>
            <a:off x="8233560" y="5768640"/>
            <a:ext cx="473400" cy="692280"/>
          </a:xfrm>
          <a:prstGeom prst="rect">
            <a:avLst/>
          </a:prstGeom>
          <a:ln>
            <a:noFill/>
          </a:ln>
        </p:spPr>
      </p:pic>
    </p:spTree>
  </p:cSld>
  <p:clrMap bg1="lt1" bg2="lt2" tx1="dk1" tx2="dk2" accent1="accent1" accent2="accent2" accent3="accent3" accent4="accent4" accent5="accent5" accent6="accent6" hlink="hlink" folHlink="folHlink"/>
  <p:sldLayoutIdLst>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 id="2147483803" r:id="rId17"/>
  </p:sldLayoutIdLst>
</p:sldMaster>
</file>

<file path=ppt/slideMasters/slideMaster1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95" name="CustomShape 1"/>
          <p:cNvSpPr/>
          <p:nvPr/>
        </p:nvSpPr>
        <p:spPr>
          <a:xfrm rot="16200000">
            <a:off x="-3319560" y="3320280"/>
            <a:ext cx="6857640" cy="217800"/>
          </a:xfrm>
          <a:prstGeom prst="rect">
            <a:avLst/>
          </a:prstGeom>
          <a:gradFill rotWithShape="0">
            <a:gsLst>
              <a:gs pos="0">
                <a:schemeClr val="bg1"/>
              </a:gs>
              <a:gs pos="100000">
                <a:srgbClr val="d7d2cb"/>
              </a:gs>
            </a:gsLst>
            <a:lin ang="16200000"/>
          </a:gra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96" name="PlaceHolder 2"/>
          <p:cNvSpPr>
            <a:spLocks noGrp="1"/>
          </p:cNvSpPr>
          <p:nvPr>
            <p:ph type="title"/>
          </p:nvPr>
        </p:nvSpPr>
        <p:spPr>
          <a:xfrm>
            <a:off x="407880" y="-257040"/>
            <a:ext cx="8299080" cy="1145160"/>
          </a:xfrm>
          <a:prstGeom prst="rect">
            <a:avLst/>
          </a:prstGeom>
        </p:spPr>
        <p:txBody>
          <a:bodyPr lIns="0" rIns="0" tIns="0" bIns="0" anchor="b">
            <a:spAutoFit/>
          </a:bodyPr>
          <a:p>
            <a:pPr>
              <a:lnSpc>
                <a:spcPct val="90000"/>
              </a:lnSpc>
            </a:pPr>
            <a:r>
              <a:rPr b="0" lang="en-US" sz="2100" spc="-32" strike="noStrike">
                <a:solidFill>
                  <a:srgbClr val="b30838"/>
                </a:solidFill>
                <a:latin typeface="Franklin Gothic Medium"/>
                <a:ea typeface="Franklin Gothic Medium"/>
              </a:rPr>
              <a:t>Click to edit Master title style</a:t>
            </a:r>
            <a:endParaRPr b="0" lang="en-US" sz="2100" spc="-1" strike="noStrike">
              <a:solidFill>
                <a:srgbClr val="000000"/>
              </a:solidFill>
              <a:latin typeface="Calibri"/>
            </a:endParaRPr>
          </a:p>
        </p:txBody>
      </p:sp>
      <p:sp>
        <p:nvSpPr>
          <p:cNvPr id="497" name="PlaceHolder 3"/>
          <p:cNvSpPr>
            <a:spLocks noGrp="1"/>
          </p:cNvSpPr>
          <p:nvPr>
            <p:ph type="body"/>
          </p:nvPr>
        </p:nvSpPr>
        <p:spPr>
          <a:xfrm>
            <a:off x="407880" y="888480"/>
            <a:ext cx="8299080" cy="4879800"/>
          </a:xfrm>
          <a:prstGeom prst="rect">
            <a:avLst/>
          </a:prstGeom>
        </p:spPr>
        <p:txBody>
          <a:bodyPr lIns="0" rIns="0" tIns="91440" bIns="0">
            <a:noAutofit/>
          </a:bodyPr>
          <a:p>
            <a:pPr marL="137160" indent="-136800">
              <a:lnSpc>
                <a:spcPct val="100000"/>
              </a:lnSpc>
              <a:spcAft>
                <a:spcPts val="601"/>
              </a:spcAft>
              <a:buClr>
                <a:srgbClr val="b30838"/>
              </a:buClr>
              <a:buSzPct val="125000"/>
              <a:buFont typeface="Wingdings" charset="2"/>
              <a:buChar char=""/>
            </a:pPr>
            <a:r>
              <a:rPr b="0" lang="en-US" sz="1200" spc="-1" strike="noStrike">
                <a:solidFill>
                  <a:srgbClr val="696a6d"/>
                </a:solidFill>
                <a:latin typeface="Franklin Gothic Book"/>
                <a:ea typeface="Franklin Gothic Medium"/>
              </a:rPr>
              <a:t>Click to edit Master text styles</a:t>
            </a:r>
            <a:endParaRPr b="0" lang="en-US" sz="1200" spc="-1" strike="noStrike">
              <a:solidFill>
                <a:srgbClr val="696a6d"/>
              </a:solidFill>
              <a:latin typeface="Franklin Gothic Book"/>
            </a:endParaRPr>
          </a:p>
          <a:p>
            <a:pPr lvl="1" marL="320040" indent="-136800">
              <a:lnSpc>
                <a:spcPct val="100000"/>
              </a:lnSpc>
              <a:spcAft>
                <a:spcPts val="601"/>
              </a:spcAft>
              <a:buClr>
                <a:srgbClr val="696a6d"/>
              </a:buClr>
              <a:buSzPct val="125000"/>
              <a:buFont typeface="Wingdings" charset="2"/>
              <a:buChar char=""/>
            </a:pPr>
            <a:r>
              <a:rPr b="0" lang="en-US" sz="1200" spc="-1" strike="noStrike">
                <a:solidFill>
                  <a:srgbClr val="696a6d"/>
                </a:solidFill>
                <a:latin typeface="Franklin Gothic Book"/>
                <a:ea typeface="Franklin Gothic Medium"/>
              </a:rPr>
              <a:t>Second level</a:t>
            </a:r>
            <a:endParaRPr b="0" lang="en-US" sz="1200" spc="-1" strike="noStrike">
              <a:solidFill>
                <a:srgbClr val="696a6d"/>
              </a:solidFill>
              <a:latin typeface="Franklin Gothic Book"/>
            </a:endParaRPr>
          </a:p>
          <a:p>
            <a:pPr lvl="2" marL="457200" indent="-136800">
              <a:lnSpc>
                <a:spcPct val="100000"/>
              </a:lnSpc>
              <a:spcAft>
                <a:spcPts val="601"/>
              </a:spcAft>
              <a:buClr>
                <a:srgbClr val="696a6d"/>
              </a:buClr>
              <a:buFont typeface="AppleSymbols"/>
              <a:buChar char="⎻"/>
            </a:pPr>
            <a:r>
              <a:rPr b="0" lang="en-US" sz="1200" spc="-1" strike="noStrike">
                <a:solidFill>
                  <a:srgbClr val="696a6d"/>
                </a:solidFill>
                <a:latin typeface="Franklin Gothic Book"/>
                <a:ea typeface="Franklin Gothic Medium"/>
              </a:rPr>
              <a:t>Third level</a:t>
            </a:r>
            <a:endParaRPr b="0" lang="en-US" sz="1200" spc="-1" strike="noStrike">
              <a:solidFill>
                <a:srgbClr val="000000"/>
              </a:solidFill>
              <a:latin typeface="Franklin Gothic Book"/>
            </a:endParaRPr>
          </a:p>
        </p:txBody>
      </p:sp>
      <p:sp>
        <p:nvSpPr>
          <p:cNvPr id="498" name="CustomShape 4"/>
          <p:cNvSpPr/>
          <p:nvPr/>
        </p:nvSpPr>
        <p:spPr>
          <a:xfrm rot="16200000">
            <a:off x="-334800" y="335520"/>
            <a:ext cx="888120" cy="217800"/>
          </a:xfrm>
          <a:prstGeom prst="rect">
            <a:avLst/>
          </a:prstGeom>
          <a:solidFill>
            <a:schemeClr val="accent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99" name="PlaceHolder 5"/>
          <p:cNvSpPr>
            <a:spLocks noGrp="1"/>
          </p:cNvSpPr>
          <p:nvPr>
            <p:ph type="sldNum"/>
          </p:nvPr>
        </p:nvSpPr>
        <p:spPr>
          <a:xfrm>
            <a:off x="118440" y="6491880"/>
            <a:ext cx="719280" cy="365760"/>
          </a:xfrm>
          <a:prstGeom prst="rect">
            <a:avLst/>
          </a:prstGeom>
        </p:spPr>
        <p:txBody>
          <a:bodyPr lIns="0" rIns="0" tIns="0" bIns="0" anchor="ctr">
            <a:noAutofit/>
          </a:bodyPr>
          <a:p>
            <a:pPr>
              <a:lnSpc>
                <a:spcPct val="100000"/>
              </a:lnSpc>
            </a:pPr>
            <a:fld id="{F8BE3BBE-F974-41FF-A80E-2D82366268A7}" type="slidenum">
              <a:rPr b="0" lang="en-US" sz="900" spc="-1" strike="noStrike">
                <a:solidFill>
                  <a:srgbClr val="696a6d"/>
                </a:solidFill>
                <a:latin typeface="Franklin Gothic Book"/>
                <a:ea typeface="Franklin Gothic Medium"/>
              </a:rPr>
              <a:t>1</a:t>
            </a:fld>
            <a:endParaRPr b="0" lang="en-US" sz="900" spc="-1" strike="noStrike">
              <a:latin typeface="Times New Roman"/>
            </a:endParaRPr>
          </a:p>
        </p:txBody>
      </p:sp>
      <p:pic>
        <p:nvPicPr>
          <p:cNvPr id="500" name="Picture 7" descr=""/>
          <p:cNvPicPr/>
          <p:nvPr/>
        </p:nvPicPr>
        <p:blipFill>
          <a:blip r:embed="rId2"/>
          <a:srcRect l="0" t="0" r="81174" b="0"/>
          <a:stretch/>
        </p:blipFill>
        <p:spPr>
          <a:xfrm>
            <a:off x="8233560" y="5969520"/>
            <a:ext cx="473400" cy="519120"/>
          </a:xfrm>
          <a:prstGeom prst="rect">
            <a:avLst/>
          </a:prstGeom>
          <a:ln>
            <a:noFill/>
          </a:ln>
        </p:spPr>
      </p:pic>
    </p:spTree>
  </p:cSld>
  <p:clrMap bg1="lt1" bg2="lt2" tx1="dk1" tx2="dk2" accent1="accent1" accent2="accent2" accent3="accent3" accent4="accent4" accent5="accent5" accent6="accent6" hlink="hlink" folHlink="folHlink"/>
  <p:sldLayoutIdLst>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CustomShape 1"/>
          <p:cNvSpPr/>
          <p:nvPr/>
        </p:nvSpPr>
        <p:spPr>
          <a:xfrm rot="16200000">
            <a:off x="-3319560" y="3320280"/>
            <a:ext cx="6857640" cy="217800"/>
          </a:xfrm>
          <a:prstGeom prst="rect">
            <a:avLst/>
          </a:prstGeom>
          <a:gradFill rotWithShape="0">
            <a:gsLst>
              <a:gs pos="0">
                <a:schemeClr val="bg1"/>
              </a:gs>
              <a:gs pos="100000">
                <a:srgbClr val="d7d2cb"/>
              </a:gs>
            </a:gsLst>
            <a:lin ang="16200000"/>
          </a:gra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2" name="PlaceHolder 2"/>
          <p:cNvSpPr>
            <a:spLocks noGrp="1"/>
          </p:cNvSpPr>
          <p:nvPr>
            <p:ph type="sldNum"/>
          </p:nvPr>
        </p:nvSpPr>
        <p:spPr>
          <a:xfrm>
            <a:off x="118440" y="6491880"/>
            <a:ext cx="719280" cy="365760"/>
          </a:xfrm>
          <a:prstGeom prst="rect">
            <a:avLst/>
          </a:prstGeom>
        </p:spPr>
        <p:txBody>
          <a:bodyPr lIns="0" rIns="0" tIns="0" bIns="0" anchor="ctr">
            <a:noAutofit/>
          </a:bodyPr>
          <a:p>
            <a:pPr>
              <a:lnSpc>
                <a:spcPct val="100000"/>
              </a:lnSpc>
            </a:pPr>
            <a:fld id="{DE23617E-C884-4784-A72D-AF517E29E9D8}" type="slidenum">
              <a:rPr b="0" lang="en-US" sz="900" spc="-1" strike="noStrike">
                <a:solidFill>
                  <a:srgbClr val="696a6d"/>
                </a:solidFill>
                <a:latin typeface="Franklin Gothic Book"/>
                <a:ea typeface="Franklin Gothic Medium"/>
              </a:rPr>
              <a:t>1</a:t>
            </a:fld>
            <a:endParaRPr b="0" lang="en-US" sz="900" spc="-1" strike="noStrike">
              <a:latin typeface="Times New Roman"/>
            </a:endParaRPr>
          </a:p>
        </p:txBody>
      </p:sp>
      <p:sp>
        <p:nvSpPr>
          <p:cNvPr id="43" name="PlaceHolder 3"/>
          <p:cNvSpPr>
            <a:spLocks noGrp="1"/>
          </p:cNvSpPr>
          <p:nvPr>
            <p:ph type="body"/>
          </p:nvPr>
        </p:nvSpPr>
        <p:spPr>
          <a:xfrm>
            <a:off x="407880" y="888480"/>
            <a:ext cx="8327520" cy="5166000"/>
          </a:xfrm>
          <a:prstGeom prst="rect">
            <a:avLst/>
          </a:prstGeom>
        </p:spPr>
        <p:txBody>
          <a:bodyPr lIns="0" rIns="0" tIns="91440" bIns="0">
            <a:noAutofit/>
          </a:bodyPr>
          <a:p>
            <a:pPr marL="137160" indent="-136800">
              <a:lnSpc>
                <a:spcPct val="100000"/>
              </a:lnSpc>
              <a:spcAft>
                <a:spcPts val="601"/>
              </a:spcAft>
              <a:buClr>
                <a:srgbClr val="b30838"/>
              </a:buClr>
              <a:buSzPct val="125000"/>
              <a:buFont typeface="Wingdings" charset="2"/>
              <a:buChar char=""/>
            </a:pPr>
            <a:r>
              <a:rPr b="0" lang="en-US" sz="1200" spc="-1" strike="noStrike">
                <a:solidFill>
                  <a:srgbClr val="696a6d"/>
                </a:solidFill>
                <a:latin typeface="Franklin Gothic Book"/>
                <a:ea typeface="Franklin Gothic Medium"/>
              </a:rPr>
              <a:t>Click to edit Master text styles</a:t>
            </a:r>
            <a:endParaRPr b="0" lang="en-US" sz="1200" spc="-1" strike="noStrike">
              <a:solidFill>
                <a:srgbClr val="696a6d"/>
              </a:solidFill>
              <a:latin typeface="Franklin Gothic Book"/>
            </a:endParaRPr>
          </a:p>
          <a:p>
            <a:pPr lvl="1" marL="320040" indent="-136800">
              <a:lnSpc>
                <a:spcPct val="100000"/>
              </a:lnSpc>
              <a:spcAft>
                <a:spcPts val="601"/>
              </a:spcAft>
              <a:buClr>
                <a:srgbClr val="696a6d"/>
              </a:buClr>
              <a:buSzPct val="125000"/>
              <a:buFont typeface="Wingdings" charset="2"/>
              <a:buChar char=""/>
            </a:pPr>
            <a:r>
              <a:rPr b="0" lang="en-US" sz="1200" spc="-1" strike="noStrike">
                <a:solidFill>
                  <a:srgbClr val="696a6d"/>
                </a:solidFill>
                <a:latin typeface="Franklin Gothic Book"/>
                <a:ea typeface="Franklin Gothic Medium"/>
              </a:rPr>
              <a:t>Second level</a:t>
            </a:r>
            <a:endParaRPr b="0" lang="en-US" sz="1200" spc="-1" strike="noStrike">
              <a:solidFill>
                <a:srgbClr val="696a6d"/>
              </a:solidFill>
              <a:latin typeface="Franklin Gothic Book"/>
            </a:endParaRPr>
          </a:p>
          <a:p>
            <a:pPr lvl="2" marL="457200" indent="-136800">
              <a:lnSpc>
                <a:spcPct val="100000"/>
              </a:lnSpc>
              <a:spcAft>
                <a:spcPts val="601"/>
              </a:spcAft>
              <a:buClr>
                <a:srgbClr val="696a6d"/>
              </a:buClr>
              <a:buFont typeface="AppleSymbols"/>
              <a:buChar char="⎻"/>
            </a:pPr>
            <a:r>
              <a:rPr b="0" lang="en-US" sz="1200" spc="-1" strike="noStrike">
                <a:solidFill>
                  <a:srgbClr val="696a6d"/>
                </a:solidFill>
                <a:latin typeface="Franklin Gothic Book"/>
                <a:ea typeface="Franklin Gothic Medium"/>
              </a:rPr>
              <a:t>Third level</a:t>
            </a:r>
            <a:endParaRPr b="0" lang="en-US" sz="1200" spc="-1" strike="noStrike">
              <a:solidFill>
                <a:srgbClr val="000000"/>
              </a:solidFill>
              <a:latin typeface="Franklin Gothic Book"/>
            </a:endParaRPr>
          </a:p>
        </p:txBody>
      </p:sp>
      <p:sp>
        <p:nvSpPr>
          <p:cNvPr id="44" name="CustomShape 4"/>
          <p:cNvSpPr/>
          <p:nvPr/>
        </p:nvSpPr>
        <p:spPr>
          <a:xfrm rot="16200000">
            <a:off x="-334800" y="335520"/>
            <a:ext cx="888120" cy="217800"/>
          </a:xfrm>
          <a:prstGeom prst="rect">
            <a:avLst/>
          </a:prstGeom>
          <a:solidFill>
            <a:schemeClr val="accent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45" name="PlaceHolder 5"/>
          <p:cNvSpPr>
            <a:spLocks noGrp="1"/>
          </p:cNvSpPr>
          <p:nvPr>
            <p:ph type="title"/>
          </p:nvPr>
        </p:nvSpPr>
        <p:spPr>
          <a:xfrm>
            <a:off x="407880" y="-257040"/>
            <a:ext cx="8327520" cy="1145160"/>
          </a:xfrm>
          <a:prstGeom prst="rect">
            <a:avLst/>
          </a:prstGeom>
        </p:spPr>
        <p:txBody>
          <a:bodyPr lIns="0" rIns="0" tIns="0" bIns="0" anchor="b">
            <a:spAutoFit/>
          </a:bodyPr>
          <a:p>
            <a:pPr>
              <a:lnSpc>
                <a:spcPct val="90000"/>
              </a:lnSpc>
            </a:pPr>
            <a:r>
              <a:rPr b="0" lang="en-US" sz="2100" spc="-32" strike="noStrike">
                <a:solidFill>
                  <a:srgbClr val="b30838"/>
                </a:solidFill>
                <a:latin typeface="Franklin Gothic Medium"/>
                <a:ea typeface="Franklin Gothic Medium"/>
              </a:rPr>
              <a:t>Click to edit Master title style</a:t>
            </a:r>
            <a:endParaRPr b="0" lang="en-US" sz="21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sldNum"/>
          </p:nvPr>
        </p:nvSpPr>
        <p:spPr>
          <a:xfrm>
            <a:off x="118440" y="6491880"/>
            <a:ext cx="719280" cy="365760"/>
          </a:xfrm>
          <a:prstGeom prst="rect">
            <a:avLst/>
          </a:prstGeom>
        </p:spPr>
        <p:txBody>
          <a:bodyPr lIns="0" rIns="0" tIns="0" bIns="0" anchor="ctr">
            <a:noAutofit/>
          </a:bodyPr>
          <a:p>
            <a:pPr>
              <a:lnSpc>
                <a:spcPct val="100000"/>
              </a:lnSpc>
            </a:pPr>
            <a:fld id="{8231E89D-A7FD-4510-B973-84DD1660E802}" type="slidenum">
              <a:rPr b="0" lang="en-US" sz="900" spc="-1" strike="noStrike">
                <a:solidFill>
                  <a:srgbClr val="696a6d"/>
                </a:solidFill>
                <a:latin typeface="Franklin Gothic Book"/>
                <a:ea typeface="Franklin Gothic Medium"/>
              </a:rPr>
              <a:t>1</a:t>
            </a:fld>
            <a:endParaRPr b="0" lang="en-US" sz="900" spc="-1" strike="noStrike">
              <a:latin typeface="Times New Roman"/>
            </a:endParaRPr>
          </a:p>
        </p:txBody>
      </p:sp>
      <p:sp>
        <p:nvSpPr>
          <p:cNvPr id="83" name="CustomShape 2"/>
          <p:cNvSpPr/>
          <p:nvPr/>
        </p:nvSpPr>
        <p:spPr>
          <a:xfrm>
            <a:off x="3866760" y="0"/>
            <a:ext cx="4463280" cy="6028200"/>
          </a:xfrm>
          <a:prstGeom prst="rect">
            <a:avLst/>
          </a:prstGeom>
          <a:solidFill>
            <a:schemeClr val="accent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pic>
        <p:nvPicPr>
          <p:cNvPr id="84" name="Picture 8" descr=""/>
          <p:cNvPicPr/>
          <p:nvPr/>
        </p:nvPicPr>
        <p:blipFill>
          <a:blip r:embed="rId2"/>
          <a:stretch/>
        </p:blipFill>
        <p:spPr>
          <a:xfrm>
            <a:off x="336240" y="470520"/>
            <a:ext cx="2590560" cy="535680"/>
          </a:xfrm>
          <a:prstGeom prst="rect">
            <a:avLst/>
          </a:prstGeom>
          <a:ln>
            <a:noFill/>
          </a:ln>
        </p:spPr>
      </p:pic>
      <p:sp>
        <p:nvSpPr>
          <p:cNvPr id="85" name="PlaceHolder 3"/>
          <p:cNvSpPr>
            <a:spLocks noGrp="1"/>
          </p:cNvSpPr>
          <p:nvPr>
            <p:ph type="body"/>
          </p:nvPr>
        </p:nvSpPr>
        <p:spPr>
          <a:xfrm>
            <a:off x="4229640" y="2400120"/>
            <a:ext cx="2386440" cy="1337760"/>
          </a:xfrm>
          <a:prstGeom prst="rect">
            <a:avLst/>
          </a:prstGeom>
        </p:spPr>
        <p:txBody>
          <a:bodyPr lIns="0" rIns="0" tIns="0" bIns="0">
            <a:noAutofit/>
          </a:bodyPr>
          <a:p>
            <a:pPr marL="6480">
              <a:lnSpc>
                <a:spcPct val="100000"/>
              </a:lnSpc>
              <a:spcAft>
                <a:spcPts val="601"/>
              </a:spcAft>
            </a:pPr>
            <a:r>
              <a:rPr b="0" lang="en-US" sz="9600" spc="-1" strike="noStrike">
                <a:solidFill>
                  <a:srgbClr val="ffffff"/>
                </a:solidFill>
                <a:latin typeface="Franklin Gothic Medium"/>
                <a:ea typeface="Franklin Gothic Medium"/>
              </a:rPr>
              <a:t>01</a:t>
            </a:r>
            <a:endParaRPr b="0" lang="en-US" sz="9600" spc="-1" strike="noStrike">
              <a:solidFill>
                <a:srgbClr val="696a6d"/>
              </a:solidFill>
              <a:latin typeface="Franklin Gothic Book"/>
            </a:endParaRPr>
          </a:p>
        </p:txBody>
      </p:sp>
      <p:sp>
        <p:nvSpPr>
          <p:cNvPr id="86" name="PlaceHolder 4"/>
          <p:cNvSpPr>
            <a:spLocks noGrp="1"/>
          </p:cNvSpPr>
          <p:nvPr>
            <p:ph type="title"/>
          </p:nvPr>
        </p:nvSpPr>
        <p:spPr>
          <a:xfrm>
            <a:off x="4235760" y="3802320"/>
            <a:ext cx="3296160" cy="1089360"/>
          </a:xfrm>
          <a:prstGeom prst="rect">
            <a:avLst/>
          </a:prstGeom>
        </p:spPr>
        <p:txBody>
          <a:bodyPr lIns="0" rIns="0" tIns="0" bIns="0" anchor="b">
            <a:noAutofit/>
          </a:bodyPr>
          <a:p>
            <a:pPr>
              <a:lnSpc>
                <a:spcPct val="90000"/>
              </a:lnSpc>
            </a:pPr>
            <a:r>
              <a:rPr b="0" lang="en-US" sz="3200" spc="-32" strike="noStrike">
                <a:solidFill>
                  <a:srgbClr val="ffffff"/>
                </a:solidFill>
                <a:latin typeface="Calisto MT"/>
                <a:ea typeface="Franklin Gothic Medium"/>
              </a:rPr>
              <a:t>Click to edit Master title style</a:t>
            </a:r>
            <a:endParaRPr b="0" lang="en-US" sz="3200" spc="-1" strike="noStrike">
              <a:solidFill>
                <a:srgbClr val="000000"/>
              </a:solidFill>
              <a:latin typeface="Calibri"/>
            </a:endParaRPr>
          </a:p>
        </p:txBody>
      </p:sp>
      <p:sp>
        <p:nvSpPr>
          <p:cNvPr id="87" name="Line 5"/>
          <p:cNvSpPr/>
          <p:nvPr/>
        </p:nvSpPr>
        <p:spPr>
          <a:xfrm>
            <a:off x="4229280" y="3802320"/>
            <a:ext cx="3738240" cy="0"/>
          </a:xfrm>
          <a:prstGeom prst="line">
            <a:avLst/>
          </a:prstGeom>
          <a:ln>
            <a:solidFill>
              <a:schemeClr val="bg1"/>
            </a:solidFill>
            <a:round/>
          </a:ln>
        </p:spPr>
        <p:style>
          <a:lnRef idx="2">
            <a:schemeClr val="accent1"/>
          </a:lnRef>
          <a:fillRef idx="0">
            <a:schemeClr val="accent1"/>
          </a:fillRef>
          <a:effectRef idx="1">
            <a:schemeClr val="accent1"/>
          </a:effectRef>
          <a:fontRef idx="minor"/>
        </p:style>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696a6d"/>
        </a:solidFill>
      </p:bgPr>
    </p:bg>
    <p:spTree>
      <p:nvGrpSpPr>
        <p:cNvPr id="1" name=""/>
        <p:cNvGrpSpPr/>
        <p:nvPr/>
      </p:nvGrpSpPr>
      <p:grpSpPr>
        <a:xfrm>
          <a:off x="0" y="0"/>
          <a:ext cx="0" cy="0"/>
          <a:chOff x="0" y="0"/>
          <a:chExt cx="0" cy="0"/>
        </a:xfrm>
      </p:grpSpPr>
      <p:sp>
        <p:nvSpPr>
          <p:cNvPr id="124" name="PlaceHolder 1"/>
          <p:cNvSpPr>
            <a:spLocks noGrp="1"/>
          </p:cNvSpPr>
          <p:nvPr>
            <p:ph type="title"/>
          </p:nvPr>
        </p:nvSpPr>
        <p:spPr>
          <a:xfrm>
            <a:off x="407880" y="-257040"/>
            <a:ext cx="8299080" cy="1145160"/>
          </a:xfrm>
          <a:prstGeom prst="rect">
            <a:avLst/>
          </a:prstGeom>
        </p:spPr>
        <p:txBody>
          <a:bodyPr lIns="0" rIns="0" tIns="0" bIns="0" anchor="b">
            <a:spAutoFit/>
          </a:bodyPr>
          <a:p>
            <a:pPr>
              <a:lnSpc>
                <a:spcPct val="90000"/>
              </a:lnSpc>
            </a:pPr>
            <a:r>
              <a:rPr b="0" lang="en-US" sz="2100" spc="-32" strike="noStrike">
                <a:solidFill>
                  <a:srgbClr val="eeece1"/>
                </a:solidFill>
                <a:latin typeface="Franklin Gothic Medium"/>
                <a:ea typeface="Franklin Gothic Medium"/>
              </a:rPr>
              <a:t>Click to edit Master title style</a:t>
            </a:r>
            <a:endParaRPr b="0" lang="en-US" sz="2100" spc="-1" strike="noStrike">
              <a:solidFill>
                <a:srgbClr val="000000"/>
              </a:solidFill>
              <a:latin typeface="Calibri"/>
            </a:endParaRPr>
          </a:p>
        </p:txBody>
      </p:sp>
      <p:sp>
        <p:nvSpPr>
          <p:cNvPr id="125" name="PlaceHolder 2"/>
          <p:cNvSpPr>
            <a:spLocks noGrp="1"/>
          </p:cNvSpPr>
          <p:nvPr>
            <p:ph type="body"/>
          </p:nvPr>
        </p:nvSpPr>
        <p:spPr>
          <a:xfrm>
            <a:off x="407880" y="888480"/>
            <a:ext cx="8327520" cy="5166000"/>
          </a:xfrm>
          <a:prstGeom prst="rect">
            <a:avLst/>
          </a:prstGeom>
        </p:spPr>
        <p:txBody>
          <a:bodyPr lIns="0" rIns="0" tIns="91440" bIns="0">
            <a:noAutofit/>
          </a:bodyPr>
          <a:p>
            <a:pPr marL="137160" indent="-136800">
              <a:lnSpc>
                <a:spcPct val="100000"/>
              </a:lnSpc>
              <a:spcAft>
                <a:spcPts val="601"/>
              </a:spcAft>
              <a:buClr>
                <a:srgbClr val="ffffff"/>
              </a:buClr>
              <a:buSzPct val="125000"/>
              <a:buFont typeface="Wingdings" charset="2"/>
              <a:buChar char=""/>
            </a:pPr>
            <a:r>
              <a:rPr b="0" lang="en-US" sz="1200" spc="-1" strike="noStrike">
                <a:solidFill>
                  <a:srgbClr val="ffffff"/>
                </a:solidFill>
                <a:latin typeface="Franklin Gothic Book"/>
                <a:ea typeface="Franklin Gothic Medium"/>
              </a:rPr>
              <a:t>Click to edit Master text styles</a:t>
            </a:r>
            <a:endParaRPr b="0" lang="en-US" sz="1200" spc="-1" strike="noStrike">
              <a:solidFill>
                <a:srgbClr val="696a6d"/>
              </a:solidFill>
              <a:latin typeface="Franklin Gothic Book"/>
            </a:endParaRPr>
          </a:p>
          <a:p>
            <a:pPr lvl="1" marL="320040" indent="-136800">
              <a:lnSpc>
                <a:spcPct val="100000"/>
              </a:lnSpc>
              <a:spcAft>
                <a:spcPts val="601"/>
              </a:spcAft>
              <a:buClr>
                <a:srgbClr val="a1a1a4"/>
              </a:buClr>
              <a:buSzPct val="125000"/>
              <a:buFont typeface="Wingdings" charset="2"/>
              <a:buChar char=""/>
            </a:pPr>
            <a:r>
              <a:rPr b="0" lang="en-US" sz="1200" spc="-1" strike="noStrike">
                <a:solidFill>
                  <a:srgbClr val="ffffff"/>
                </a:solidFill>
                <a:latin typeface="Franklin Gothic Book"/>
                <a:ea typeface="Franklin Gothic Medium"/>
              </a:rPr>
              <a:t>Second level</a:t>
            </a:r>
            <a:endParaRPr b="0" lang="en-US" sz="1200" spc="-1" strike="noStrike">
              <a:solidFill>
                <a:srgbClr val="696a6d"/>
              </a:solidFill>
              <a:latin typeface="Franklin Gothic Book"/>
            </a:endParaRPr>
          </a:p>
          <a:p>
            <a:pPr lvl="2" marL="457200" indent="-136800">
              <a:lnSpc>
                <a:spcPct val="100000"/>
              </a:lnSpc>
              <a:spcAft>
                <a:spcPts val="601"/>
              </a:spcAft>
              <a:buClr>
                <a:srgbClr val="ffffff"/>
              </a:buClr>
              <a:buFont typeface="AppleSymbols"/>
              <a:buChar char="⎻"/>
            </a:pPr>
            <a:r>
              <a:rPr b="0" lang="en-US" sz="1200" spc="-1" strike="noStrike">
                <a:solidFill>
                  <a:srgbClr val="ffffff"/>
                </a:solidFill>
                <a:latin typeface="Franklin Gothic Book"/>
                <a:ea typeface="Franklin Gothic Medium"/>
              </a:rPr>
              <a:t>Third level</a:t>
            </a:r>
            <a:endParaRPr b="0" lang="en-US" sz="1200" spc="-1" strike="noStrike">
              <a:solidFill>
                <a:srgbClr val="000000"/>
              </a:solidFill>
              <a:latin typeface="Franklin Gothic Book"/>
            </a:endParaRPr>
          </a:p>
        </p:txBody>
      </p:sp>
      <p:sp>
        <p:nvSpPr>
          <p:cNvPr id="126" name="CustomShape 3"/>
          <p:cNvSpPr/>
          <p:nvPr/>
        </p:nvSpPr>
        <p:spPr>
          <a:xfrm rot="16200000">
            <a:off x="-3319560" y="3320280"/>
            <a:ext cx="6857640" cy="217800"/>
          </a:xfrm>
          <a:prstGeom prst="rect">
            <a:avLst/>
          </a:prstGeom>
          <a:gradFill rotWithShape="0">
            <a:gsLst>
              <a:gs pos="0">
                <a:srgbClr val="696a6d"/>
              </a:gs>
              <a:gs pos="100000">
                <a:srgbClr val="444548"/>
              </a:gs>
            </a:gsLst>
            <a:lin ang="16200000"/>
          </a:gra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27" name="CustomShape 4"/>
          <p:cNvSpPr/>
          <p:nvPr/>
        </p:nvSpPr>
        <p:spPr>
          <a:xfrm rot="16200000">
            <a:off x="-334800" y="335520"/>
            <a:ext cx="888120" cy="217800"/>
          </a:xfrm>
          <a:prstGeom prst="rect">
            <a:avLst/>
          </a:prstGeom>
          <a:solidFill>
            <a:schemeClr val="accent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128" name="PlaceHolder 5"/>
          <p:cNvSpPr>
            <a:spLocks noGrp="1"/>
          </p:cNvSpPr>
          <p:nvPr>
            <p:ph type="sldNum"/>
          </p:nvPr>
        </p:nvSpPr>
        <p:spPr>
          <a:xfrm>
            <a:off x="118440" y="6491880"/>
            <a:ext cx="719280" cy="365760"/>
          </a:xfrm>
          <a:prstGeom prst="rect">
            <a:avLst/>
          </a:prstGeom>
        </p:spPr>
        <p:txBody>
          <a:bodyPr lIns="0" rIns="0" tIns="0" bIns="0" anchor="ctr">
            <a:noAutofit/>
          </a:bodyPr>
          <a:p>
            <a:pPr>
              <a:lnSpc>
                <a:spcPct val="100000"/>
              </a:lnSpc>
            </a:pPr>
            <a:fld id="{7F1EEAE3-313D-482E-8142-25F3B5E6DDA0}" type="slidenum">
              <a:rPr b="0" lang="en-US" sz="900" spc="-1" strike="noStrike">
                <a:solidFill>
                  <a:srgbClr val="eeece1"/>
                </a:solidFill>
                <a:latin typeface="Franklin Gothic Book"/>
                <a:ea typeface="Franklin Gothic Medium"/>
              </a:rPr>
              <a:t>1</a:t>
            </a:fld>
            <a:endParaRPr b="0" lang="en-US" sz="900" spc="-1" strike="noStrike">
              <a:latin typeface="Times New Roman"/>
            </a:endParaRPr>
          </a:p>
        </p:txBody>
      </p:sp>
      <p:pic>
        <p:nvPicPr>
          <p:cNvPr id="129" name="Picture 9" descr=""/>
          <p:cNvPicPr/>
          <p:nvPr/>
        </p:nvPicPr>
        <p:blipFill>
          <a:blip r:embed="rId2"/>
          <a:srcRect l="0" t="0" r="81174" b="0"/>
          <a:stretch/>
        </p:blipFill>
        <p:spPr>
          <a:xfrm>
            <a:off x="8233560" y="5969520"/>
            <a:ext cx="473400" cy="519120"/>
          </a:xfrm>
          <a:prstGeom prst="rect">
            <a:avLst/>
          </a:prstGeom>
          <a:ln>
            <a:noFill/>
          </a:ln>
        </p:spPr>
      </p:pic>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66" name="Picture 4" descr=""/>
          <p:cNvPicPr/>
          <p:nvPr/>
        </p:nvPicPr>
        <p:blipFill>
          <a:blip r:embed="rId2"/>
          <a:srcRect l="4" t="0" r="73233" b="0"/>
          <a:stretch/>
        </p:blipFill>
        <p:spPr>
          <a:xfrm>
            <a:off x="0" y="0"/>
            <a:ext cx="2447640" cy="6857640"/>
          </a:xfrm>
          <a:prstGeom prst="rect">
            <a:avLst/>
          </a:prstGeom>
          <a:ln>
            <a:noFill/>
          </a:ln>
        </p:spPr>
      </p:pic>
      <p:sp>
        <p:nvSpPr>
          <p:cNvPr id="167" name="PlaceHolder 1"/>
          <p:cNvSpPr>
            <a:spLocks noGrp="1"/>
          </p:cNvSpPr>
          <p:nvPr>
            <p:ph type="title"/>
          </p:nvPr>
        </p:nvSpPr>
        <p:spPr>
          <a:xfrm>
            <a:off x="405000" y="401040"/>
            <a:ext cx="7250760" cy="980640"/>
          </a:xfrm>
          <a:prstGeom prst="rect">
            <a:avLst/>
          </a:prstGeom>
        </p:spPr>
        <p:txBody>
          <a:bodyPr lIns="0" rIns="0" tIns="0" bIns="0">
            <a:noAutofit/>
          </a:bodyPr>
          <a:p>
            <a:pPr>
              <a:lnSpc>
                <a:spcPct val="90000"/>
              </a:lnSpc>
            </a:pPr>
            <a:r>
              <a:rPr b="0" lang="en-US" sz="2100" spc="-32" strike="noStrike">
                <a:solidFill>
                  <a:srgbClr val="b30838"/>
                </a:solidFill>
                <a:latin typeface="Franklin Gothic Medium"/>
                <a:ea typeface="Franklin Gothic Medium"/>
              </a:rPr>
              <a:t>Click to edit Master title style</a:t>
            </a:r>
            <a:endParaRPr b="0" lang="en-US" sz="2100" spc="-1" strike="noStrike">
              <a:solidFill>
                <a:srgbClr val="000000"/>
              </a:solidFill>
              <a:latin typeface="Calibri"/>
            </a:endParaRPr>
          </a:p>
        </p:txBody>
      </p:sp>
      <p:sp>
        <p:nvSpPr>
          <p:cNvPr id="168" name="PlaceHolder 2"/>
          <p:cNvSpPr>
            <a:spLocks noGrp="1"/>
          </p:cNvSpPr>
          <p:nvPr>
            <p:ph type="body"/>
          </p:nvPr>
        </p:nvSpPr>
        <p:spPr>
          <a:xfrm>
            <a:off x="1003320" y="2291760"/>
            <a:ext cx="7158600" cy="3941280"/>
          </a:xfrm>
          <a:prstGeom prst="rect">
            <a:avLst/>
          </a:prstGeom>
        </p:spPr>
        <p:txBody>
          <a:bodyPr lIns="0" rIns="0" tIns="0" bIns="0">
            <a:noAutofit/>
          </a:bodyPr>
          <a:p>
            <a:pPr marL="137160" indent="-136800">
              <a:lnSpc>
                <a:spcPct val="100000"/>
              </a:lnSpc>
              <a:spcAft>
                <a:spcPts val="601"/>
              </a:spcAft>
              <a:buClr>
                <a:srgbClr val="b30838"/>
              </a:buClr>
              <a:buSzPct val="125000"/>
              <a:buFont typeface="Wingdings" charset="2"/>
              <a:buChar char=""/>
            </a:pPr>
            <a:r>
              <a:rPr b="0" lang="en-US" sz="1200" spc="-1" strike="noStrike">
                <a:solidFill>
                  <a:srgbClr val="696a6d"/>
                </a:solidFill>
                <a:latin typeface="Franklin Gothic Book"/>
                <a:ea typeface="Franklin Gothic Medium"/>
              </a:rPr>
              <a:t>Click to edit Master text styles</a:t>
            </a:r>
            <a:endParaRPr b="0" lang="en-US" sz="1200" spc="-1" strike="noStrike">
              <a:solidFill>
                <a:srgbClr val="696a6d"/>
              </a:solidFill>
              <a:latin typeface="Franklin Gothic Book"/>
            </a:endParaRPr>
          </a:p>
          <a:p>
            <a:pPr lvl="1" marL="320040" indent="-136800">
              <a:lnSpc>
                <a:spcPct val="100000"/>
              </a:lnSpc>
              <a:spcAft>
                <a:spcPts val="601"/>
              </a:spcAft>
              <a:buClr>
                <a:srgbClr val="696a6d"/>
              </a:buClr>
              <a:buSzPct val="125000"/>
              <a:buFont typeface="Wingdings" charset="2"/>
              <a:buChar char=""/>
            </a:pPr>
            <a:r>
              <a:rPr b="0" lang="en-US" sz="1200" spc="-1" strike="noStrike">
                <a:solidFill>
                  <a:srgbClr val="696a6d"/>
                </a:solidFill>
                <a:latin typeface="Franklin Gothic Book"/>
                <a:ea typeface="Franklin Gothic Medium"/>
              </a:rPr>
              <a:t>Second level</a:t>
            </a:r>
            <a:endParaRPr b="0" lang="en-US" sz="1200" spc="-1" strike="noStrike">
              <a:solidFill>
                <a:srgbClr val="696a6d"/>
              </a:solidFill>
              <a:latin typeface="Franklin Gothic Book"/>
            </a:endParaRPr>
          </a:p>
          <a:p>
            <a:pPr lvl="2" marL="457200" indent="-136800">
              <a:lnSpc>
                <a:spcPct val="100000"/>
              </a:lnSpc>
              <a:spcAft>
                <a:spcPts val="601"/>
              </a:spcAft>
              <a:buClr>
                <a:srgbClr val="696a6d"/>
              </a:buClr>
              <a:buFont typeface="AppleSymbols"/>
              <a:buChar char="⎻"/>
            </a:pPr>
            <a:r>
              <a:rPr b="0" lang="en-US" sz="1200" spc="-1" strike="noStrike">
                <a:solidFill>
                  <a:srgbClr val="696a6d"/>
                </a:solidFill>
                <a:latin typeface="Franklin Gothic Book"/>
                <a:ea typeface="Franklin Gothic Medium"/>
              </a:rPr>
              <a:t>Third level</a:t>
            </a:r>
            <a:endParaRPr b="0" lang="en-US" sz="1200" spc="-1" strike="noStrike">
              <a:solidFill>
                <a:srgbClr val="000000"/>
              </a:solidFill>
              <a:latin typeface="Franklin Gothic Book"/>
            </a:endParaRPr>
          </a:p>
        </p:txBody>
      </p:sp>
      <p:sp>
        <p:nvSpPr>
          <p:cNvPr id="169" name="PlaceHolder 3"/>
          <p:cNvSpPr>
            <a:spLocks noGrp="1"/>
          </p:cNvSpPr>
          <p:nvPr>
            <p:ph type="sldNum"/>
          </p:nvPr>
        </p:nvSpPr>
        <p:spPr>
          <a:xfrm>
            <a:off x="212040" y="6216840"/>
            <a:ext cx="792360" cy="365760"/>
          </a:xfrm>
          <a:prstGeom prst="rect">
            <a:avLst/>
          </a:prstGeom>
        </p:spPr>
        <p:txBody>
          <a:bodyPr lIns="0" rIns="0" tIns="0" bIns="0" anchor="ctr">
            <a:noAutofit/>
          </a:bodyPr>
          <a:p>
            <a:pPr>
              <a:lnSpc>
                <a:spcPct val="100000"/>
              </a:lnSpc>
            </a:pPr>
            <a:fld id="{6DC486B5-10D8-4771-A684-3957D98DE473}" type="slidenum">
              <a:rPr b="0" lang="en-US" sz="900" spc="-1" strike="noStrike">
                <a:solidFill>
                  <a:srgbClr val="696a6d"/>
                </a:solidFill>
                <a:latin typeface="Franklin Gothic Book"/>
                <a:ea typeface="Franklin Gothic Medium"/>
              </a:rPr>
              <a:t>1</a:t>
            </a:fld>
            <a:endParaRPr b="0" lang="en-US" sz="9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06" name="Picture 7" descr=""/>
          <p:cNvPicPr/>
          <p:nvPr/>
        </p:nvPicPr>
        <p:blipFill>
          <a:blip r:embed="rId2"/>
          <a:stretch/>
        </p:blipFill>
        <p:spPr>
          <a:xfrm>
            <a:off x="0" y="0"/>
            <a:ext cx="9143640" cy="6857640"/>
          </a:xfrm>
          <a:prstGeom prst="rect">
            <a:avLst/>
          </a:prstGeom>
          <a:ln>
            <a:noFill/>
          </a:ln>
        </p:spPr>
      </p:pic>
      <p:sp>
        <p:nvSpPr>
          <p:cNvPr id="207" name="PlaceHolder 1"/>
          <p:cNvSpPr>
            <a:spLocks noGrp="1"/>
          </p:cNvSpPr>
          <p:nvPr>
            <p:ph type="title"/>
          </p:nvPr>
        </p:nvSpPr>
        <p:spPr>
          <a:xfrm>
            <a:off x="405000" y="401040"/>
            <a:ext cx="7250760" cy="980640"/>
          </a:xfrm>
          <a:prstGeom prst="rect">
            <a:avLst/>
          </a:prstGeom>
        </p:spPr>
        <p:txBody>
          <a:bodyPr lIns="0" rIns="0" tIns="0" bIns="0">
            <a:noAutofit/>
          </a:bodyPr>
          <a:p>
            <a:pPr>
              <a:lnSpc>
                <a:spcPct val="90000"/>
              </a:lnSpc>
            </a:pPr>
            <a:r>
              <a:rPr b="0" lang="en-US" sz="2100" spc="-32" strike="noStrike">
                <a:solidFill>
                  <a:srgbClr val="b30838"/>
                </a:solidFill>
                <a:latin typeface="Franklin Gothic Medium"/>
                <a:ea typeface="Franklin Gothic Medium"/>
              </a:rPr>
              <a:t>Click to edit Master title style</a:t>
            </a:r>
            <a:endParaRPr b="0" lang="en-US" sz="2100" spc="-1" strike="noStrike">
              <a:solidFill>
                <a:srgbClr val="000000"/>
              </a:solidFill>
              <a:latin typeface="Calibri"/>
            </a:endParaRPr>
          </a:p>
        </p:txBody>
      </p:sp>
      <p:sp>
        <p:nvSpPr>
          <p:cNvPr id="208" name="PlaceHolder 2"/>
          <p:cNvSpPr>
            <a:spLocks noGrp="1"/>
          </p:cNvSpPr>
          <p:nvPr>
            <p:ph type="sldNum"/>
          </p:nvPr>
        </p:nvSpPr>
        <p:spPr>
          <a:xfrm>
            <a:off x="8138880" y="6216840"/>
            <a:ext cx="792360" cy="365760"/>
          </a:xfrm>
          <a:prstGeom prst="rect">
            <a:avLst/>
          </a:prstGeom>
        </p:spPr>
        <p:txBody>
          <a:bodyPr lIns="0" rIns="0" tIns="0" bIns="0" anchor="ctr">
            <a:noAutofit/>
          </a:bodyPr>
          <a:p>
            <a:pPr>
              <a:lnSpc>
                <a:spcPct val="100000"/>
              </a:lnSpc>
            </a:pPr>
            <a:fld id="{A274EAA8-4469-4DDC-973D-7CA07EC87D80}" type="slidenum">
              <a:rPr b="0" lang="en-US" sz="900" spc="-1" strike="noStrike">
                <a:solidFill>
                  <a:srgbClr val="696a6d"/>
                </a:solidFill>
                <a:latin typeface="Franklin Gothic Book"/>
                <a:ea typeface="Franklin Gothic Medium"/>
              </a:rPr>
              <a:t>1</a:t>
            </a:fld>
            <a:endParaRPr b="0" lang="en-US" sz="900" spc="-1" strike="noStrike">
              <a:latin typeface="Times New Roman"/>
            </a:endParaRPr>
          </a:p>
        </p:txBody>
      </p:sp>
      <p:sp>
        <p:nvSpPr>
          <p:cNvPr id="209" name="PlaceHolder 3"/>
          <p:cNvSpPr>
            <a:spLocks noGrp="1"/>
          </p:cNvSpPr>
          <p:nvPr>
            <p:ph type="body"/>
          </p:nvPr>
        </p:nvSpPr>
        <p:spPr>
          <a:xfrm>
            <a:off x="1013400" y="2285640"/>
            <a:ext cx="7133400" cy="4309560"/>
          </a:xfrm>
          <a:prstGeom prst="rect">
            <a:avLst/>
          </a:prstGeom>
        </p:spPr>
        <p:txBody>
          <a:bodyPr lIns="0" rIns="0" tIns="0" bIns="0">
            <a:noAutofit/>
          </a:bodyPr>
          <a:p>
            <a:pPr marL="137160" indent="-136800">
              <a:lnSpc>
                <a:spcPct val="100000"/>
              </a:lnSpc>
              <a:spcAft>
                <a:spcPts val="901"/>
              </a:spcAft>
              <a:buClr>
                <a:srgbClr val="b30838"/>
              </a:buClr>
              <a:buSzPct val="125000"/>
              <a:buFont typeface="Wingdings" charset="2"/>
              <a:buChar char=""/>
            </a:pPr>
            <a:r>
              <a:rPr b="0" lang="en-US" sz="1200" spc="-1" strike="noStrike">
                <a:solidFill>
                  <a:srgbClr val="696a6d"/>
                </a:solidFill>
                <a:latin typeface="Franklin Gothic Book"/>
                <a:ea typeface="Franklin Gothic Medium"/>
              </a:rPr>
              <a:t>Click to edit Master text styles</a:t>
            </a:r>
            <a:endParaRPr b="0" lang="en-US" sz="1200" spc="-1" strike="noStrike">
              <a:solidFill>
                <a:srgbClr val="696a6d"/>
              </a:solidFill>
              <a:latin typeface="Franklin Gothic Book"/>
            </a:endParaRPr>
          </a:p>
          <a:p>
            <a:pPr lvl="1" marL="320040" indent="-136800">
              <a:lnSpc>
                <a:spcPct val="100000"/>
              </a:lnSpc>
              <a:spcAft>
                <a:spcPts val="901"/>
              </a:spcAft>
              <a:buClr>
                <a:srgbClr val="696a6d"/>
              </a:buClr>
              <a:buSzPct val="125000"/>
              <a:buFont typeface="Wingdings" charset="2"/>
              <a:buChar char=""/>
            </a:pPr>
            <a:r>
              <a:rPr b="0" lang="en-US" sz="1200" spc="-1" strike="noStrike">
                <a:solidFill>
                  <a:srgbClr val="696a6d"/>
                </a:solidFill>
                <a:latin typeface="Franklin Gothic Book"/>
                <a:ea typeface="Franklin Gothic Medium"/>
              </a:rPr>
              <a:t>Second level</a:t>
            </a:r>
            <a:endParaRPr b="0" lang="en-US" sz="1200" spc="-1" strike="noStrike">
              <a:solidFill>
                <a:srgbClr val="696a6d"/>
              </a:solidFill>
              <a:latin typeface="Franklin Gothic Book"/>
            </a:endParaRPr>
          </a:p>
          <a:p>
            <a:pPr lvl="2" marL="457200" indent="-136800">
              <a:lnSpc>
                <a:spcPct val="100000"/>
              </a:lnSpc>
              <a:spcAft>
                <a:spcPts val="901"/>
              </a:spcAft>
              <a:buClr>
                <a:srgbClr val="696a6d"/>
              </a:buClr>
              <a:buFont typeface="AppleSymbols"/>
              <a:buChar char="⎻"/>
            </a:pPr>
            <a:r>
              <a:rPr b="0" lang="en-US" sz="1200" spc="-1" strike="noStrike">
                <a:solidFill>
                  <a:srgbClr val="696a6d"/>
                </a:solidFill>
                <a:latin typeface="Franklin Gothic Book"/>
                <a:ea typeface="Franklin Gothic Medium"/>
              </a:rPr>
              <a:t>Third level</a:t>
            </a:r>
            <a:endParaRPr b="0" lang="en-US" sz="1200" spc="-1" strike="noStrike">
              <a:solidFill>
                <a:srgbClr val="000000"/>
              </a:solidFill>
              <a:latin typeface="Franklin Gothic Book"/>
            </a:endParaRPr>
          </a:p>
        </p:txBody>
      </p:sp>
      <p:pic>
        <p:nvPicPr>
          <p:cNvPr id="210" name="Picture 8" descr=""/>
          <p:cNvPicPr/>
          <p:nvPr/>
        </p:nvPicPr>
        <p:blipFill>
          <a:blip r:embed="rId3"/>
          <a:srcRect l="0" t="0" r="81174" b="0"/>
          <a:stretch/>
        </p:blipFill>
        <p:spPr>
          <a:xfrm>
            <a:off x="8233560" y="5768640"/>
            <a:ext cx="473400" cy="692280"/>
          </a:xfrm>
          <a:prstGeom prst="rect">
            <a:avLst/>
          </a:prstGeom>
          <a:ln>
            <a:noFill/>
          </a:ln>
        </p:spPr>
      </p:pic>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47" name="CustomShape 1"/>
          <p:cNvSpPr/>
          <p:nvPr/>
        </p:nvSpPr>
        <p:spPr>
          <a:xfrm rot="16200000">
            <a:off x="-3319560" y="3320280"/>
            <a:ext cx="6857640" cy="217800"/>
          </a:xfrm>
          <a:prstGeom prst="rect">
            <a:avLst/>
          </a:prstGeom>
          <a:gradFill rotWithShape="0">
            <a:gsLst>
              <a:gs pos="0">
                <a:schemeClr val="bg1"/>
              </a:gs>
              <a:gs pos="100000">
                <a:srgbClr val="d7d2cb"/>
              </a:gs>
            </a:gsLst>
            <a:lin ang="16200000"/>
          </a:gra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48" name="PlaceHolder 2"/>
          <p:cNvSpPr>
            <a:spLocks noGrp="1"/>
          </p:cNvSpPr>
          <p:nvPr>
            <p:ph type="body"/>
          </p:nvPr>
        </p:nvSpPr>
        <p:spPr>
          <a:xfrm>
            <a:off x="407880" y="888480"/>
            <a:ext cx="8299080" cy="4879800"/>
          </a:xfrm>
          <a:prstGeom prst="rect">
            <a:avLst/>
          </a:prstGeom>
        </p:spPr>
        <p:txBody>
          <a:bodyPr lIns="90000" rIns="90000" tIns="45000" bIns="45000" anchor="ctr">
            <a:noAutofit/>
          </a:bodyPr>
          <a:p>
            <a:pPr algn="ctr">
              <a:lnSpc>
                <a:spcPct val="100000"/>
              </a:lnSpc>
            </a:pPr>
            <a:r>
              <a:rPr b="0" lang="en-US" sz="1800" spc="-1" strike="noStrike">
                <a:solidFill>
                  <a:srgbClr val="000000"/>
                </a:solidFill>
                <a:latin typeface="Calibri"/>
                <a:ea typeface="Arial"/>
              </a:rPr>
              <a:t>Click icon to add table</a:t>
            </a:r>
            <a:endParaRPr b="0" lang="en-US" sz="1800" spc="-1" strike="noStrike">
              <a:solidFill>
                <a:srgbClr val="696a6d"/>
              </a:solidFill>
              <a:latin typeface="Franklin Gothic Book"/>
            </a:endParaRPr>
          </a:p>
        </p:txBody>
      </p:sp>
      <p:sp>
        <p:nvSpPr>
          <p:cNvPr id="249" name="CustomShape 3"/>
          <p:cNvSpPr/>
          <p:nvPr/>
        </p:nvSpPr>
        <p:spPr>
          <a:xfrm>
            <a:off x="118440" y="6491880"/>
            <a:ext cx="719280" cy="365760"/>
          </a:xfrm>
          <a:prstGeom prst="rect">
            <a:avLst/>
          </a:prstGeom>
          <a:noFill/>
          <a:ln>
            <a:noFill/>
          </a:ln>
        </p:spPr>
        <p:style>
          <a:lnRef idx="0"/>
          <a:fillRef idx="0"/>
          <a:effectRef idx="0"/>
          <a:fontRef idx="minor"/>
        </p:style>
        <p:txBody>
          <a:bodyPr lIns="0" rIns="0" tIns="0" bIns="0" anchor="ctr">
            <a:noAutofit/>
          </a:bodyPr>
          <a:p>
            <a:pPr>
              <a:lnSpc>
                <a:spcPct val="100000"/>
              </a:lnSpc>
            </a:pPr>
            <a:fld id="{8226C155-734A-4902-A415-970B8D4FDA68}" type="slidenum">
              <a:rPr b="0" lang="en-US" sz="900" spc="-1" strike="noStrike">
                <a:solidFill>
                  <a:srgbClr val="696a6d"/>
                </a:solidFill>
                <a:latin typeface="Franklin Gothic Book"/>
                <a:ea typeface="Franklin Gothic Medium"/>
              </a:rPr>
              <a:t>&lt;number&gt;</a:t>
            </a:fld>
            <a:endParaRPr b="0" lang="en-US" sz="900" spc="-1" strike="noStrike">
              <a:latin typeface="Arial"/>
            </a:endParaRPr>
          </a:p>
        </p:txBody>
      </p:sp>
      <p:sp>
        <p:nvSpPr>
          <p:cNvPr id="250" name="CustomShape 4"/>
          <p:cNvSpPr/>
          <p:nvPr/>
        </p:nvSpPr>
        <p:spPr>
          <a:xfrm rot="16200000">
            <a:off x="-334800" y="335520"/>
            <a:ext cx="888120" cy="217800"/>
          </a:xfrm>
          <a:prstGeom prst="rect">
            <a:avLst/>
          </a:prstGeom>
          <a:solidFill>
            <a:schemeClr val="accent1"/>
          </a:solidFill>
          <a:ln>
            <a:noFill/>
          </a:ln>
          <a:effectLst>
            <a:outerShdw blurRad="40000" dir="5400000" dist="23040" rotWithShape="0">
              <a:srgbClr val="000000">
                <a:alpha val="35000"/>
              </a:srgbClr>
            </a:outerShdw>
          </a:effectLst>
        </p:spPr>
        <p:style>
          <a:lnRef idx="1">
            <a:schemeClr val="accent1"/>
          </a:lnRef>
          <a:fillRef idx="3">
            <a:schemeClr val="accent1"/>
          </a:fillRef>
          <a:effectRef idx="2">
            <a:schemeClr val="accent1"/>
          </a:effectRef>
          <a:fontRef idx="minor"/>
        </p:style>
      </p:sp>
      <p:sp>
        <p:nvSpPr>
          <p:cNvPr id="251" name="PlaceHolder 5"/>
          <p:cNvSpPr>
            <a:spLocks noGrp="1"/>
          </p:cNvSpPr>
          <p:nvPr>
            <p:ph type="title"/>
          </p:nvPr>
        </p:nvSpPr>
        <p:spPr>
          <a:xfrm>
            <a:off x="407880" y="-257040"/>
            <a:ext cx="8299080" cy="1145160"/>
          </a:xfrm>
          <a:prstGeom prst="rect">
            <a:avLst/>
          </a:prstGeom>
        </p:spPr>
        <p:txBody>
          <a:bodyPr lIns="0" rIns="0" tIns="0" bIns="0" anchor="b">
            <a:spAutoFit/>
          </a:bodyPr>
          <a:p>
            <a:pPr>
              <a:lnSpc>
                <a:spcPct val="90000"/>
              </a:lnSpc>
            </a:pPr>
            <a:r>
              <a:rPr b="0" lang="en-US" sz="2100" spc="-32" strike="noStrike">
                <a:solidFill>
                  <a:srgbClr val="b30838"/>
                </a:solidFill>
                <a:latin typeface="Franklin Gothic Medium"/>
                <a:ea typeface="Franklin Gothic Medium"/>
              </a:rPr>
              <a:t>Click to edit Master title style</a:t>
            </a:r>
            <a:endParaRPr b="0" lang="en-US" sz="2100" spc="-1" strike="noStrike">
              <a:solidFill>
                <a:srgbClr val="000000"/>
              </a:solidFill>
              <a:latin typeface="Calibri"/>
            </a:endParaRPr>
          </a:p>
        </p:txBody>
      </p:sp>
      <p:pic>
        <p:nvPicPr>
          <p:cNvPr id="252" name="Picture 10" descr=""/>
          <p:cNvPicPr/>
          <p:nvPr/>
        </p:nvPicPr>
        <p:blipFill>
          <a:blip r:embed="rId2"/>
          <a:srcRect l="0" t="0" r="81174" b="0"/>
          <a:stretch/>
        </p:blipFill>
        <p:spPr>
          <a:xfrm>
            <a:off x="8233560" y="5969520"/>
            <a:ext cx="473400" cy="519120"/>
          </a:xfrm>
          <a:prstGeom prst="rect">
            <a:avLst/>
          </a:prstGeom>
          <a:ln>
            <a:noFill/>
          </a:ln>
        </p:spPr>
      </p:pic>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89" name="Picture 4" descr=""/>
          <p:cNvPicPr/>
          <p:nvPr/>
        </p:nvPicPr>
        <p:blipFill>
          <a:blip r:embed="rId2"/>
          <a:stretch/>
        </p:blipFill>
        <p:spPr>
          <a:xfrm>
            <a:off x="0" y="0"/>
            <a:ext cx="9143640" cy="6857640"/>
          </a:xfrm>
          <a:prstGeom prst="rect">
            <a:avLst/>
          </a:prstGeom>
          <a:ln>
            <a:noFill/>
          </a:ln>
        </p:spPr>
      </p:pic>
      <p:sp>
        <p:nvSpPr>
          <p:cNvPr id="290" name="PlaceHolder 1"/>
          <p:cNvSpPr>
            <a:spLocks noGrp="1"/>
          </p:cNvSpPr>
          <p:nvPr>
            <p:ph type="title"/>
          </p:nvPr>
        </p:nvSpPr>
        <p:spPr>
          <a:xfrm>
            <a:off x="704160" y="2917440"/>
            <a:ext cx="7250760" cy="1062000"/>
          </a:xfrm>
          <a:prstGeom prst="rect">
            <a:avLst/>
          </a:prstGeom>
        </p:spPr>
        <p:txBody>
          <a:bodyPr lIns="0" rIns="0" tIns="0" bIns="0">
            <a:noAutofit/>
          </a:bodyPr>
          <a:p>
            <a:pPr>
              <a:lnSpc>
                <a:spcPct val="90000"/>
              </a:lnSpc>
            </a:pPr>
            <a:r>
              <a:rPr b="0" lang="en-US" sz="2800" spc="-32" strike="noStrike">
                <a:solidFill>
                  <a:srgbClr val="b30838"/>
                </a:solidFill>
                <a:latin typeface="Franklin Gothic Medium"/>
                <a:ea typeface="Franklin Gothic Medium"/>
              </a:rPr>
              <a:t>Click to edit Master title style</a:t>
            </a:r>
            <a:endParaRPr b="0" lang="en-US" sz="2800" spc="-1" strike="noStrike">
              <a:solidFill>
                <a:srgbClr val="000000"/>
              </a:solidFill>
              <a:latin typeface="Calibri"/>
            </a:endParaRPr>
          </a:p>
        </p:txBody>
      </p:sp>
      <p:sp>
        <p:nvSpPr>
          <p:cNvPr id="291" name="PlaceHolder 2"/>
          <p:cNvSpPr>
            <a:spLocks noGrp="1"/>
          </p:cNvSpPr>
          <p:nvPr>
            <p:ph type="sldNum"/>
          </p:nvPr>
        </p:nvSpPr>
        <p:spPr>
          <a:xfrm>
            <a:off x="8211240" y="6218640"/>
            <a:ext cx="719280" cy="365760"/>
          </a:xfrm>
          <a:prstGeom prst="rect">
            <a:avLst/>
          </a:prstGeom>
        </p:spPr>
        <p:txBody>
          <a:bodyPr lIns="0" rIns="0" tIns="0" bIns="0" anchor="ctr">
            <a:noAutofit/>
          </a:bodyPr>
          <a:p>
            <a:pPr>
              <a:lnSpc>
                <a:spcPct val="100000"/>
              </a:lnSpc>
            </a:pPr>
            <a:fld id="{94C40A85-1617-4506-9AD9-E8AC3117CCA7}" type="slidenum">
              <a:rPr b="0" lang="en-US" sz="900" spc="-1" strike="noStrike">
                <a:solidFill>
                  <a:srgbClr val="696a6d"/>
                </a:solidFill>
                <a:latin typeface="Franklin Gothic Medium"/>
                <a:ea typeface="Franklin Gothic Medium"/>
              </a:rPr>
              <a:t>1</a:t>
            </a:fld>
            <a:endParaRPr b="0" lang="en-US" sz="900" spc="-1" strike="noStrike">
              <a:latin typeface="Times New Roman"/>
            </a:endParaRPr>
          </a:p>
        </p:txBody>
      </p:sp>
      <p:pic>
        <p:nvPicPr>
          <p:cNvPr id="292" name="Picture 8" descr=""/>
          <p:cNvPicPr/>
          <p:nvPr/>
        </p:nvPicPr>
        <p:blipFill>
          <a:blip r:embed="rId3"/>
          <a:stretch/>
        </p:blipFill>
        <p:spPr>
          <a:xfrm>
            <a:off x="694800" y="5365440"/>
            <a:ext cx="2294280" cy="694440"/>
          </a:xfrm>
          <a:prstGeom prst="rect">
            <a:avLst/>
          </a:prstGeom>
          <a:ln>
            <a:noFill/>
          </a:ln>
        </p:spPr>
      </p:pic>
      <p:sp>
        <p:nvSpPr>
          <p:cNvPr id="293"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200" spc="-1" strike="noStrike">
                <a:solidFill>
                  <a:srgbClr val="696a6d"/>
                </a:solidFill>
                <a:latin typeface="Franklin Gothic Book"/>
              </a:rPr>
              <a:t>Click to edit the outline text format</a:t>
            </a:r>
            <a:endParaRPr b="0" lang="en-US" sz="1200" spc="-1" strike="noStrike">
              <a:solidFill>
                <a:srgbClr val="696a6d"/>
              </a:solidFill>
              <a:latin typeface="Franklin Gothic Book"/>
            </a:endParaRPr>
          </a:p>
          <a:p>
            <a:pPr lvl="1" marL="864000" indent="-324000">
              <a:spcBef>
                <a:spcPts val="1134"/>
              </a:spcBef>
              <a:buClr>
                <a:srgbClr val="000000"/>
              </a:buClr>
              <a:buSzPct val="75000"/>
              <a:buFont typeface="Symbol" charset="2"/>
              <a:buChar char=""/>
            </a:pPr>
            <a:r>
              <a:rPr b="0" lang="en-US" sz="1200" spc="-1" strike="noStrike">
                <a:solidFill>
                  <a:srgbClr val="696a6d"/>
                </a:solidFill>
                <a:latin typeface="Franklin Gothic Book"/>
              </a:rPr>
              <a:t>Second Outline Level</a:t>
            </a:r>
            <a:endParaRPr b="0" lang="en-US" sz="1200" spc="-1" strike="noStrike">
              <a:solidFill>
                <a:srgbClr val="696a6d"/>
              </a:solidFill>
              <a:latin typeface="Franklin Gothic Book"/>
            </a:endParaRPr>
          </a:p>
          <a:p>
            <a:pPr lvl="2" marL="1296000" indent="-288000">
              <a:spcBef>
                <a:spcPts val="850"/>
              </a:spcBef>
              <a:buClr>
                <a:srgbClr val="000000"/>
              </a:buClr>
              <a:buSzPct val="45000"/>
              <a:buFont typeface="Wingdings" charset="2"/>
              <a:buChar char=""/>
            </a:pPr>
            <a:r>
              <a:rPr b="0" lang="en-US" sz="1400" spc="-1" strike="noStrike">
                <a:solidFill>
                  <a:srgbClr val="000000"/>
                </a:solidFill>
                <a:latin typeface="Franklin Gothic Book"/>
              </a:rPr>
              <a:t>Third Outline Level</a:t>
            </a:r>
            <a:endParaRPr b="0" lang="en-US" sz="1400" spc="-1" strike="noStrike">
              <a:solidFill>
                <a:srgbClr val="000000"/>
              </a:solidFill>
              <a:latin typeface="Franklin Gothic Book"/>
            </a:endParaRPr>
          </a:p>
          <a:p>
            <a:pPr lvl="3" marL="1728000" indent="-216000">
              <a:spcBef>
                <a:spcPts val="567"/>
              </a:spcBef>
              <a:buClr>
                <a:srgbClr val="000000"/>
              </a:buClr>
              <a:buSzPct val="75000"/>
              <a:buFont typeface="Symbol" charset="2"/>
              <a:buChar char=""/>
            </a:pPr>
            <a:r>
              <a:rPr b="0" lang="en-US" sz="1400" spc="-1" strike="noStrike">
                <a:solidFill>
                  <a:srgbClr val="000000"/>
                </a:solidFill>
                <a:latin typeface="Franklin Gothic Book"/>
              </a:rPr>
              <a:t>Fourth Outline Level</a:t>
            </a:r>
            <a:endParaRPr b="0" lang="en-US" sz="1400" spc="-1" strike="noStrike">
              <a:solidFill>
                <a:srgbClr val="000000"/>
              </a:solidFill>
              <a:latin typeface="Franklin Gothic Book"/>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Franklin Gothic Book"/>
              </a:rPr>
              <a:t>Fifth Outline Level</a:t>
            </a:r>
            <a:endParaRPr b="0" lang="en-US" sz="2000" spc="-1" strike="noStrike">
              <a:solidFill>
                <a:srgbClr val="000000"/>
              </a:solidFill>
              <a:latin typeface="Franklin Gothic Book"/>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Franklin Gothic Book"/>
              </a:rPr>
              <a:t>Sixth Outline Level</a:t>
            </a:r>
            <a:endParaRPr b="0" lang="en-US" sz="2000" spc="-1" strike="noStrike">
              <a:solidFill>
                <a:srgbClr val="000000"/>
              </a:solidFill>
              <a:latin typeface="Franklin Gothic Book"/>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Franklin Gothic Book"/>
              </a:rPr>
              <a:t>Seventh Outline Level</a:t>
            </a:r>
            <a:endParaRPr b="0" lang="en-US" sz="2000" spc="-1" strike="noStrike">
              <a:solidFill>
                <a:srgbClr val="00000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30" name="Picture 4" descr=""/>
          <p:cNvPicPr/>
          <p:nvPr/>
        </p:nvPicPr>
        <p:blipFill>
          <a:blip r:embed="rId2"/>
          <a:stretch/>
        </p:blipFill>
        <p:spPr>
          <a:xfrm>
            <a:off x="0" y="0"/>
            <a:ext cx="9143640" cy="6857640"/>
          </a:xfrm>
          <a:prstGeom prst="rect">
            <a:avLst/>
          </a:prstGeom>
          <a:ln>
            <a:noFill/>
          </a:ln>
        </p:spPr>
      </p:pic>
      <p:sp>
        <p:nvSpPr>
          <p:cNvPr id="331" name="PlaceHolder 1"/>
          <p:cNvSpPr>
            <a:spLocks noGrp="1"/>
          </p:cNvSpPr>
          <p:nvPr>
            <p:ph type="title"/>
          </p:nvPr>
        </p:nvSpPr>
        <p:spPr>
          <a:xfrm>
            <a:off x="704160" y="2917440"/>
            <a:ext cx="7250760" cy="1062000"/>
          </a:xfrm>
          <a:prstGeom prst="rect">
            <a:avLst/>
          </a:prstGeom>
        </p:spPr>
        <p:txBody>
          <a:bodyPr lIns="0" rIns="0" tIns="0" bIns="0" anchor="ctr">
            <a:noAutofit/>
          </a:bodyPr>
          <a:p>
            <a:pPr>
              <a:lnSpc>
                <a:spcPct val="90000"/>
              </a:lnSpc>
            </a:pPr>
            <a:r>
              <a:rPr b="0" lang="en-US" sz="2800" spc="-41" strike="noStrike">
                <a:solidFill>
                  <a:srgbClr val="b30838"/>
                </a:solidFill>
                <a:latin typeface="Franklin Gothic Medium"/>
                <a:ea typeface="Franklin Gothic Medium"/>
              </a:rPr>
              <a:t>Click to edit Master title style</a:t>
            </a:r>
            <a:endParaRPr b="0" lang="en-US" sz="2800" spc="-1" strike="noStrike">
              <a:solidFill>
                <a:srgbClr val="000000"/>
              </a:solidFill>
              <a:latin typeface="Calibri"/>
            </a:endParaRPr>
          </a:p>
        </p:txBody>
      </p:sp>
      <p:sp>
        <p:nvSpPr>
          <p:cNvPr id="332" name="PlaceHolder 2"/>
          <p:cNvSpPr>
            <a:spLocks noGrp="1"/>
          </p:cNvSpPr>
          <p:nvPr>
            <p:ph type="sldNum"/>
          </p:nvPr>
        </p:nvSpPr>
        <p:spPr>
          <a:xfrm>
            <a:off x="8211240" y="6218640"/>
            <a:ext cx="719280" cy="365760"/>
          </a:xfrm>
          <a:prstGeom prst="rect">
            <a:avLst/>
          </a:prstGeom>
        </p:spPr>
        <p:txBody>
          <a:bodyPr lIns="0" rIns="0" tIns="0" bIns="0" anchor="ctr">
            <a:noAutofit/>
          </a:bodyPr>
          <a:p>
            <a:pPr algn="r">
              <a:lnSpc>
                <a:spcPct val="100000"/>
              </a:lnSpc>
            </a:pPr>
            <a:fld id="{FF291A2C-CCB4-4969-A1CD-778E44ED5547}" type="slidenum">
              <a:rPr b="0" lang="en-US" sz="900" spc="-1" strike="noStrike">
                <a:solidFill>
                  <a:srgbClr val="696a6d"/>
                </a:solidFill>
                <a:latin typeface="Franklin Gothic Medium"/>
                <a:ea typeface="Franklin Gothic Medium"/>
              </a:rPr>
              <a:t>1</a:t>
            </a:fld>
            <a:endParaRPr b="0" lang="en-US" sz="900" spc="-1" strike="noStrike">
              <a:latin typeface="Times New Roman"/>
            </a:endParaRPr>
          </a:p>
        </p:txBody>
      </p:sp>
      <p:pic>
        <p:nvPicPr>
          <p:cNvPr id="333" name="Picture 8" descr=""/>
          <p:cNvPicPr/>
          <p:nvPr/>
        </p:nvPicPr>
        <p:blipFill>
          <a:blip r:embed="rId3"/>
          <a:stretch/>
        </p:blipFill>
        <p:spPr>
          <a:xfrm>
            <a:off x="694800" y="5365440"/>
            <a:ext cx="2294280" cy="694440"/>
          </a:xfrm>
          <a:prstGeom prst="rect">
            <a:avLst/>
          </a:prstGeom>
          <a:ln>
            <a:noFill/>
          </a:ln>
        </p:spPr>
      </p:pic>
      <p:sp>
        <p:nvSpPr>
          <p:cNvPr id="334" name="PlaceHolder 3"/>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1600" spc="-1" strike="noStrike">
                <a:solidFill>
                  <a:srgbClr val="696a6d"/>
                </a:solidFill>
                <a:latin typeface="Franklin Gothic Medium"/>
              </a:rPr>
              <a:t>Click to edit the outline text format</a:t>
            </a:r>
            <a:endParaRPr b="0" lang="en-US" sz="1600" spc="-1" strike="noStrike">
              <a:solidFill>
                <a:srgbClr val="696a6d"/>
              </a:solidFill>
              <a:latin typeface="Franklin Gothic Medium"/>
            </a:endParaRPr>
          </a:p>
          <a:p>
            <a:pPr lvl="1" marL="864000" indent="-324000">
              <a:spcBef>
                <a:spcPts val="1134"/>
              </a:spcBef>
              <a:buClr>
                <a:srgbClr val="000000"/>
              </a:buClr>
              <a:buSzPct val="75000"/>
              <a:buFont typeface="Symbol" charset="2"/>
              <a:buChar char=""/>
            </a:pPr>
            <a:r>
              <a:rPr b="0" lang="en-US" sz="1600" spc="-1" strike="noStrike">
                <a:solidFill>
                  <a:srgbClr val="696a6d"/>
                </a:solidFill>
                <a:latin typeface="Franklin Gothic Medium"/>
              </a:rPr>
              <a:t>Second Outline Level</a:t>
            </a:r>
            <a:endParaRPr b="0" lang="en-US" sz="1600" spc="-1" strike="noStrike">
              <a:solidFill>
                <a:srgbClr val="696a6d"/>
              </a:solidFill>
              <a:latin typeface="Franklin Gothic Medium"/>
            </a:endParaRPr>
          </a:p>
          <a:p>
            <a:pPr lvl="2" marL="1296000" indent="-288000">
              <a:spcBef>
                <a:spcPts val="850"/>
              </a:spcBef>
              <a:buClr>
                <a:srgbClr val="000000"/>
              </a:buClr>
              <a:buSzPct val="45000"/>
              <a:buFont typeface="Wingdings" charset="2"/>
              <a:buChar char=""/>
            </a:pPr>
            <a:r>
              <a:rPr b="0" lang="en-US" sz="1870" spc="-1" strike="noStrike">
                <a:solidFill>
                  <a:srgbClr val="000000"/>
                </a:solidFill>
                <a:latin typeface="Franklin Gothic Book"/>
              </a:rPr>
              <a:t>Third Outline Level</a:t>
            </a:r>
            <a:endParaRPr b="0" lang="en-US" sz="1870" spc="-1" strike="noStrike">
              <a:solidFill>
                <a:srgbClr val="000000"/>
              </a:solidFill>
              <a:latin typeface="Franklin Gothic Book"/>
            </a:endParaRPr>
          </a:p>
          <a:p>
            <a:pPr lvl="3" marL="1728000" indent="-216000">
              <a:spcBef>
                <a:spcPts val="567"/>
              </a:spcBef>
              <a:buClr>
                <a:srgbClr val="000000"/>
              </a:buClr>
              <a:buSzPct val="75000"/>
              <a:buFont typeface="Symbol" charset="2"/>
              <a:buChar char=""/>
            </a:pPr>
            <a:r>
              <a:rPr b="0" lang="en-US" sz="1870" spc="-1" strike="noStrike">
                <a:solidFill>
                  <a:srgbClr val="000000"/>
                </a:solidFill>
                <a:latin typeface="Franklin Gothic Book"/>
              </a:rPr>
              <a:t>Fourth Outline Level</a:t>
            </a:r>
            <a:endParaRPr b="0" lang="en-US" sz="1870" spc="-1" strike="noStrike">
              <a:solidFill>
                <a:srgbClr val="000000"/>
              </a:solidFill>
              <a:latin typeface="Franklin Gothic Book"/>
            </a:endParaRPr>
          </a:p>
          <a:p>
            <a:pPr lvl="4" marL="2160000" indent="-216000">
              <a:spcBef>
                <a:spcPts val="283"/>
              </a:spcBef>
              <a:buClr>
                <a:srgbClr val="000000"/>
              </a:buClr>
              <a:buSzPct val="45000"/>
              <a:buFont typeface="Wingdings" charset="2"/>
              <a:buChar char=""/>
            </a:pPr>
            <a:r>
              <a:rPr b="0" lang="en-US" sz="2000" spc="-1" strike="noStrike">
                <a:solidFill>
                  <a:srgbClr val="000000"/>
                </a:solidFill>
                <a:latin typeface="Franklin Gothic Book"/>
              </a:rPr>
              <a:t>Fifth Outline Level</a:t>
            </a:r>
            <a:endParaRPr b="0" lang="en-US" sz="2000" spc="-1" strike="noStrike">
              <a:solidFill>
                <a:srgbClr val="000000"/>
              </a:solidFill>
              <a:latin typeface="Franklin Gothic Book"/>
            </a:endParaRPr>
          </a:p>
          <a:p>
            <a:pPr lvl="5" marL="2592000" indent="-216000">
              <a:spcBef>
                <a:spcPts val="283"/>
              </a:spcBef>
              <a:buClr>
                <a:srgbClr val="000000"/>
              </a:buClr>
              <a:buSzPct val="45000"/>
              <a:buFont typeface="Wingdings" charset="2"/>
              <a:buChar char=""/>
            </a:pPr>
            <a:r>
              <a:rPr b="0" lang="en-US" sz="2000" spc="-1" strike="noStrike">
                <a:solidFill>
                  <a:srgbClr val="000000"/>
                </a:solidFill>
                <a:latin typeface="Franklin Gothic Book"/>
              </a:rPr>
              <a:t>Sixth Outline Level</a:t>
            </a:r>
            <a:endParaRPr b="0" lang="en-US" sz="2000" spc="-1" strike="noStrike">
              <a:solidFill>
                <a:srgbClr val="000000"/>
              </a:solidFill>
              <a:latin typeface="Franklin Gothic Book"/>
            </a:endParaRPr>
          </a:p>
          <a:p>
            <a:pPr lvl="6" marL="3024000" indent="-216000">
              <a:spcBef>
                <a:spcPts val="283"/>
              </a:spcBef>
              <a:buClr>
                <a:srgbClr val="000000"/>
              </a:buClr>
              <a:buSzPct val="45000"/>
              <a:buFont typeface="Wingdings" charset="2"/>
              <a:buChar char=""/>
            </a:pPr>
            <a:r>
              <a:rPr b="0" lang="en-US" sz="2000" spc="-1" strike="noStrike">
                <a:solidFill>
                  <a:srgbClr val="000000"/>
                </a:solidFill>
                <a:latin typeface="Franklin Gothic Book"/>
              </a:rPr>
              <a:t>Seventh Outline Level</a:t>
            </a:r>
            <a:endParaRPr b="0" lang="en-US" sz="2000" spc="-1" strike="noStrike">
              <a:solidFill>
                <a:srgbClr val="000000"/>
              </a:solidFill>
              <a:latin typeface="Franklin Gothic Book"/>
            </a:endParaRPr>
          </a:p>
        </p:txBody>
      </p:sp>
    </p:spTree>
  </p:cSld>
  <p:clrMap bg1="lt1" bg2="lt2" tx1="dk1" tx2="dk2" accent1="accent1" accent2="accent2" accent3="accent3" accent4="accent4" accent5="accent5" accent6="accent6" hlink="hlink" folHlink="folHlink"/>
  <p:sldLayoutIdLst>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Lst>
</p:sldMaster>
</file>

<file path=ppt/slides/_rels/slide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slideLayout" Target="../slideLayouts/slideLayout85.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22.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97.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09.xml"/>
</Relationships>
</file>

<file path=ppt/slides/_rels/slide24.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slideLayout" Target="../slideLayouts/slideLayout109.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121.xml"/>
</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9.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2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121.xml"/>
</Relationships>
</file>

<file path=ppt/slides/_rels/slide31.xml.rels><?xml version="1.0" encoding="UTF-8"?>
<Relationships xmlns="http://schemas.openxmlformats.org/package/2006/relationships"><Relationship Id="rId1" Type="http://schemas.openxmlformats.org/officeDocument/2006/relationships/image" Target="../media/image38.png"/><Relationship Id="rId2" Type="http://schemas.openxmlformats.org/officeDocument/2006/relationships/slideLayout" Target="../slideLayouts/slideLayout133.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145.xml"/>
</Relationships>
</file>

<file path=ppt/slides/_rels/slide4.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7.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22.jpe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slideLayout" Target="../slideLayouts/slideLayout49.xml"/><Relationship Id="rId5"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3" name="TextShape 1"/>
          <p:cNvSpPr txBox="1"/>
          <p:nvPr/>
        </p:nvSpPr>
        <p:spPr>
          <a:xfrm>
            <a:off x="111600" y="303480"/>
            <a:ext cx="3676320" cy="2622960"/>
          </a:xfrm>
          <a:prstGeom prst="rect">
            <a:avLst/>
          </a:prstGeom>
          <a:noFill/>
          <a:ln>
            <a:noFill/>
          </a:ln>
        </p:spPr>
        <p:txBody>
          <a:bodyPr lIns="0" rIns="0" tIns="0" bIns="0" anchor="b">
            <a:noAutofit/>
          </a:bodyPr>
          <a:p>
            <a:pPr algn="ctr">
              <a:lnSpc>
                <a:spcPct val="90000"/>
              </a:lnSpc>
            </a:pPr>
            <a:r>
              <a:rPr b="0" lang="en-US" sz="2800" spc="-32" strike="noStrike">
                <a:solidFill>
                  <a:srgbClr val="231f20"/>
                </a:solidFill>
                <a:latin typeface="Calisto MT"/>
                <a:ea typeface="Calisto MT"/>
              </a:rPr>
              <a:t>IU Health Ball Cardiopulmonary Rehab and Mobile Integrated Healthcare-Community Paramedicine</a:t>
            </a:r>
            <a:endParaRPr b="0" lang="en-US" sz="2800" spc="-1" strike="noStrike">
              <a:solidFill>
                <a:srgbClr val="000000"/>
              </a:solidFill>
              <a:latin typeface="Calibri"/>
            </a:endParaRPr>
          </a:p>
        </p:txBody>
      </p:sp>
      <p:sp>
        <p:nvSpPr>
          <p:cNvPr id="544" name="TextShape 2"/>
          <p:cNvSpPr txBox="1"/>
          <p:nvPr/>
        </p:nvSpPr>
        <p:spPr>
          <a:xfrm>
            <a:off x="463680" y="4233240"/>
            <a:ext cx="2972160" cy="1668600"/>
          </a:xfrm>
          <a:prstGeom prst="rect">
            <a:avLst/>
          </a:prstGeom>
          <a:noFill/>
          <a:ln>
            <a:noFill/>
          </a:ln>
        </p:spPr>
        <p:txBody>
          <a:bodyPr lIns="0" rIns="0" tIns="91440" bIns="0">
            <a:noAutofit/>
          </a:bodyPr>
          <a:p>
            <a:pPr algn="ctr">
              <a:lnSpc>
                <a:spcPct val="100000"/>
              </a:lnSpc>
              <a:spcAft>
                <a:spcPts val="601"/>
              </a:spcAft>
            </a:pPr>
            <a:r>
              <a:rPr b="1" lang="en-US" sz="2800" spc="-1" strike="noStrike">
                <a:solidFill>
                  <a:srgbClr val="c00000"/>
                </a:solidFill>
                <a:latin typeface="Franklin Gothic Book"/>
                <a:ea typeface="Franklin Gothic Medium"/>
              </a:rPr>
              <a:t>ISCVPR Annual Meeting</a:t>
            </a:r>
            <a:endParaRPr b="0" lang="en-US" sz="2800" spc="-1" strike="noStrike">
              <a:latin typeface="Arial"/>
            </a:endParaRPr>
          </a:p>
          <a:p>
            <a:pPr algn="ctr">
              <a:lnSpc>
                <a:spcPct val="100000"/>
              </a:lnSpc>
              <a:spcAft>
                <a:spcPts val="601"/>
              </a:spcAft>
            </a:pPr>
            <a:r>
              <a:rPr b="1" lang="en-US" sz="2800" spc="-1" strike="noStrike">
                <a:solidFill>
                  <a:srgbClr val="c00000"/>
                </a:solidFill>
                <a:latin typeface="Franklin Gothic Book"/>
                <a:ea typeface="Franklin Gothic Medium"/>
              </a:rPr>
              <a:t>April 24, 2024</a:t>
            </a:r>
            <a:endParaRPr b="0" lang="en-US" sz="2800" spc="-1" strike="noStrike">
              <a:latin typeface="Arial"/>
            </a:endParaRPr>
          </a:p>
        </p:txBody>
      </p:sp>
      <p:pic>
        <p:nvPicPr>
          <p:cNvPr id="545" name="Picture Placeholder 2" descr=""/>
          <p:cNvPicPr/>
          <p:nvPr/>
        </p:nvPicPr>
        <p:blipFill>
          <a:blip r:embed="rId1"/>
          <a:srcRect l="8385" t="0" r="8385" b="0"/>
          <a:stretch/>
        </p:blipFill>
        <p:spPr>
          <a:xfrm>
            <a:off x="3867120" y="0"/>
            <a:ext cx="4462200" cy="388116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8" name="TextShape 1"/>
          <p:cNvSpPr txBox="1"/>
          <p:nvPr/>
        </p:nvSpPr>
        <p:spPr>
          <a:xfrm>
            <a:off x="925200" y="1392120"/>
            <a:ext cx="8299080" cy="290520"/>
          </a:xfrm>
          <a:prstGeom prst="rect">
            <a:avLst/>
          </a:prstGeom>
          <a:noFill/>
          <a:ln>
            <a:noFill/>
          </a:ln>
        </p:spPr>
        <p:txBody>
          <a:bodyPr lIns="0" rIns="0" tIns="0" bIns="0" anchor="b">
            <a:noAutofit/>
          </a:bodyPr>
          <a:p>
            <a:pPr>
              <a:lnSpc>
                <a:spcPct val="90000"/>
              </a:lnSpc>
            </a:pPr>
            <a:r>
              <a:rPr b="1" lang="en-US" sz="4000" spc="-32" strike="noStrike">
                <a:solidFill>
                  <a:srgbClr val="b30838"/>
                </a:solidFill>
                <a:latin typeface="Calibri"/>
                <a:ea typeface="Franklin Gothic Medium"/>
              </a:rPr>
              <a:t>Heart &amp; Lung Center Auto Referral Criteria for Heart Failure Patients </a:t>
            </a:r>
            <a:endParaRPr b="0" lang="en-US" sz="4000" spc="-1" strike="noStrike">
              <a:solidFill>
                <a:srgbClr val="000000"/>
              </a:solidFill>
              <a:latin typeface="Calibri"/>
            </a:endParaRPr>
          </a:p>
        </p:txBody>
      </p:sp>
      <p:sp>
        <p:nvSpPr>
          <p:cNvPr id="609" name="TextShape 2"/>
          <p:cNvSpPr txBox="1"/>
          <p:nvPr/>
        </p:nvSpPr>
        <p:spPr>
          <a:xfrm>
            <a:off x="8211240" y="6218640"/>
            <a:ext cx="719280" cy="365760"/>
          </a:xfrm>
          <a:prstGeom prst="rect">
            <a:avLst/>
          </a:prstGeom>
          <a:noFill/>
          <a:ln>
            <a:noFill/>
          </a:ln>
        </p:spPr>
        <p:txBody>
          <a:bodyPr lIns="0" rIns="0" tIns="0" bIns="0" anchor="ctr">
            <a:noAutofit/>
          </a:bodyPr>
          <a:p>
            <a:pPr>
              <a:lnSpc>
                <a:spcPct val="100000"/>
              </a:lnSpc>
              <a:spcAft>
                <a:spcPts val="601"/>
              </a:spcAft>
            </a:pPr>
            <a:fld id="{E9CF9356-C0E4-4FFE-8AB7-C20A71178B71}" type="slidenum">
              <a:rPr b="0" lang="en-US" sz="900" spc="-1" strike="noStrike">
                <a:solidFill>
                  <a:srgbClr val="696a6d"/>
                </a:solidFill>
                <a:latin typeface="Franklin Gothic Book"/>
                <a:ea typeface="Franklin Gothic Medium"/>
              </a:rPr>
              <a:t>7</a:t>
            </a:fld>
            <a:endParaRPr b="0" lang="en-US" sz="900" spc="-1" strike="noStrike">
              <a:latin typeface="Times New Roman"/>
            </a:endParaRPr>
          </a:p>
        </p:txBody>
      </p:sp>
      <p:grpSp>
        <p:nvGrpSpPr>
          <p:cNvPr id="610" name="Group 3"/>
          <p:cNvGrpSpPr/>
          <p:nvPr/>
        </p:nvGrpSpPr>
        <p:grpSpPr>
          <a:xfrm>
            <a:off x="408960" y="2011680"/>
            <a:ext cx="8297280" cy="2633400"/>
            <a:chOff x="408960" y="2011680"/>
            <a:chExt cx="8297280" cy="2633400"/>
          </a:xfrm>
        </p:grpSpPr>
        <p:sp>
          <p:nvSpPr>
            <p:cNvPr id="611" name="CustomShape 4"/>
            <p:cNvSpPr/>
            <p:nvPr/>
          </p:nvSpPr>
          <p:spPr>
            <a:xfrm>
              <a:off x="408960" y="2011680"/>
              <a:ext cx="3555720" cy="2257920"/>
            </a:xfrm>
            <a:prstGeom prst="roundRect">
              <a:avLst>
                <a:gd name="adj" fmla="val 10000"/>
              </a:avLst>
            </a:prstGeom>
            <a:solidFill>
              <a:schemeClr val="accent2"/>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sp>
        <p:sp>
          <p:nvSpPr>
            <p:cNvPr id="612" name="CustomShape 5"/>
            <p:cNvSpPr/>
            <p:nvPr/>
          </p:nvSpPr>
          <p:spPr>
            <a:xfrm>
              <a:off x="804240" y="2387160"/>
              <a:ext cx="3555720" cy="2257920"/>
            </a:xfrm>
            <a:prstGeom prst="roundRect">
              <a:avLst>
                <a:gd name="adj" fmla="val 10000"/>
              </a:avLst>
            </a:prstGeom>
            <a:solidFill>
              <a:schemeClr val="lt1">
                <a:alpha val="90000"/>
                <a:hueOff val="0"/>
                <a:satOff val="0"/>
                <a:lumOff val="0"/>
                <a:alphaOff val="0"/>
              </a:schemeClr>
            </a:solidFill>
            <a:ln>
              <a:solidFill>
                <a:schemeClr val="accent1"/>
              </a:solidFill>
              <a:round/>
            </a:ln>
          </p:spPr>
          <p:style>
            <a:lnRef idx="2"/>
            <a:fillRef idx="0"/>
            <a:effectRef idx="0"/>
            <a:fontRef idx="minor"/>
          </p:style>
          <p:txBody>
            <a:bodyPr lIns="176760" rIns="110520" tIns="176760" bIns="176400" anchor="ctr">
              <a:noAutofit/>
            </a:bodyPr>
            <a:p>
              <a:pPr algn="ctr">
                <a:lnSpc>
                  <a:spcPct val="90000"/>
                </a:lnSpc>
                <a:spcAft>
                  <a:spcPts val="1015"/>
                </a:spcAft>
              </a:pPr>
              <a:r>
                <a:rPr b="0" lang="en-US" sz="2900" spc="-1" strike="noStrike">
                  <a:solidFill>
                    <a:srgbClr val="b30838"/>
                  </a:solidFill>
                  <a:latin typeface="Franklin Gothic Book"/>
                  <a:ea typeface="Arial"/>
                </a:rPr>
                <a:t>One inpatient readmission in 30 days with initial visit diagnosis of Heart Failure</a:t>
              </a:r>
              <a:endParaRPr b="0" lang="en-US" sz="2900" spc="-1" strike="noStrike">
                <a:latin typeface="Arial"/>
              </a:endParaRPr>
            </a:p>
          </p:txBody>
        </p:sp>
        <p:sp>
          <p:nvSpPr>
            <p:cNvPr id="613" name="CustomShape 6"/>
            <p:cNvSpPr/>
            <p:nvPr/>
          </p:nvSpPr>
          <p:spPr>
            <a:xfrm>
              <a:off x="4755240" y="2011680"/>
              <a:ext cx="3555720" cy="2257920"/>
            </a:xfrm>
            <a:prstGeom prst="roundRect">
              <a:avLst>
                <a:gd name="adj" fmla="val 10000"/>
              </a:avLst>
            </a:prstGeom>
            <a:solidFill>
              <a:schemeClr val="accent2"/>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sp>
        <p:sp>
          <p:nvSpPr>
            <p:cNvPr id="614" name="CustomShape 7"/>
            <p:cNvSpPr/>
            <p:nvPr/>
          </p:nvSpPr>
          <p:spPr>
            <a:xfrm>
              <a:off x="5150520" y="2387160"/>
              <a:ext cx="3555720" cy="2257920"/>
            </a:xfrm>
            <a:prstGeom prst="roundRect">
              <a:avLst>
                <a:gd name="adj" fmla="val 10000"/>
              </a:avLst>
            </a:prstGeom>
            <a:solidFill>
              <a:schemeClr val="lt1">
                <a:alpha val="90000"/>
                <a:hueOff val="0"/>
                <a:satOff val="0"/>
                <a:lumOff val="0"/>
                <a:alphaOff val="0"/>
              </a:schemeClr>
            </a:solidFill>
            <a:ln>
              <a:solidFill>
                <a:schemeClr val="accent1"/>
              </a:solidFill>
              <a:round/>
            </a:ln>
          </p:spPr>
          <p:style>
            <a:lnRef idx="2"/>
            <a:fillRef idx="0"/>
            <a:effectRef idx="0"/>
            <a:fontRef idx="minor"/>
          </p:style>
          <p:txBody>
            <a:bodyPr lIns="176760" rIns="110520" tIns="176760" bIns="176400" anchor="ctr">
              <a:noAutofit/>
            </a:bodyPr>
            <a:p>
              <a:pPr algn="ctr">
                <a:lnSpc>
                  <a:spcPct val="90000"/>
                </a:lnSpc>
                <a:spcAft>
                  <a:spcPts val="1015"/>
                </a:spcAft>
              </a:pPr>
              <a:r>
                <a:rPr b="0" lang="en-US" sz="2900" spc="-1" strike="noStrike">
                  <a:solidFill>
                    <a:srgbClr val="000000"/>
                  </a:solidFill>
                  <a:latin typeface="Franklin Gothic Book"/>
                  <a:ea typeface="Arial"/>
                </a:rPr>
                <a:t>  </a:t>
              </a:r>
              <a:r>
                <a:rPr b="0" lang="en-US" sz="2900" spc="-1" strike="noStrike">
                  <a:solidFill>
                    <a:srgbClr val="b30838"/>
                  </a:solidFill>
                  <a:latin typeface="Franklin Gothic Book"/>
                  <a:ea typeface="Arial"/>
                </a:rPr>
                <a:t>New Diagnosis </a:t>
              </a:r>
              <a:endParaRPr b="0" lang="en-US" sz="2900" spc="-1" strike="noStrike">
                <a:latin typeface="Arial"/>
              </a:endParaRPr>
            </a:p>
            <a:p>
              <a:pPr algn="ctr">
                <a:lnSpc>
                  <a:spcPct val="90000"/>
                </a:lnSpc>
                <a:spcAft>
                  <a:spcPts val="1015"/>
                </a:spcAft>
              </a:pPr>
              <a:r>
                <a:rPr b="0" lang="en-US" sz="2900" spc="-1" strike="noStrike">
                  <a:solidFill>
                    <a:srgbClr val="b30838"/>
                  </a:solidFill>
                  <a:latin typeface="Franklin Gothic Book"/>
                  <a:ea typeface="Arial"/>
                </a:rPr>
                <a:t>of Heart Failure   </a:t>
              </a:r>
              <a:endParaRPr b="0" lang="en-US" sz="2900" spc="-1" strike="noStrike">
                <a:latin typeface="Arial"/>
              </a:endParaRPr>
            </a:p>
          </p:txBody>
        </p:sp>
      </p:grpSp>
      <p:grpSp>
        <p:nvGrpSpPr>
          <p:cNvPr id="615" name="Group 8"/>
          <p:cNvGrpSpPr/>
          <p:nvPr/>
        </p:nvGrpSpPr>
        <p:grpSpPr>
          <a:xfrm>
            <a:off x="0" y="0"/>
            <a:ext cx="36000" cy="36000"/>
            <a:chOff x="0" y="0"/>
            <a:chExt cx="36000" cy="36000"/>
          </a:xfrm>
        </p:grpSpPr>
      </p:grpSp>
    </p:spTree>
  </p:cSld>
  <mc:AlternateContent>
    <mc:Choice Requires="p14">
      <p:transition spd="med" p14:dur="700">
        <p:fade/>
      </p:transition>
    </mc:Choice>
    <mc:Fallback>
      <p:transition spd="med">
        <p:fade/>
      </p:transition>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TextShape 1"/>
          <p:cNvSpPr txBox="1"/>
          <p:nvPr/>
        </p:nvSpPr>
        <p:spPr>
          <a:xfrm>
            <a:off x="1079280" y="1029240"/>
            <a:ext cx="7250760" cy="980640"/>
          </a:xfrm>
          <a:prstGeom prst="rect">
            <a:avLst/>
          </a:prstGeom>
          <a:noFill/>
          <a:ln>
            <a:noFill/>
          </a:ln>
        </p:spPr>
        <p:txBody>
          <a:bodyPr lIns="0" rIns="0" tIns="0" bIns="0">
            <a:noAutofit/>
          </a:bodyPr>
          <a:p>
            <a:pPr algn="ctr">
              <a:lnSpc>
                <a:spcPct val="90000"/>
              </a:lnSpc>
            </a:pPr>
            <a:r>
              <a:rPr b="1" lang="en-US" sz="4000" spc="-32" strike="noStrike">
                <a:solidFill>
                  <a:srgbClr val="b30838"/>
                </a:solidFill>
                <a:latin typeface="Calibri"/>
                <a:ea typeface="Franklin Gothic Medium"/>
              </a:rPr>
              <a:t>Heart &amp; Lung Center </a:t>
            </a:r>
            <a:br/>
            <a:r>
              <a:rPr b="1" lang="en-US" sz="4000" spc="-32" strike="noStrike">
                <a:solidFill>
                  <a:srgbClr val="b30838"/>
                </a:solidFill>
                <a:latin typeface="Calibri"/>
                <a:ea typeface="Franklin Gothic Medium"/>
              </a:rPr>
              <a:t>Auto Referral Criteria for COPD</a:t>
            </a:r>
            <a:endParaRPr b="0" lang="en-US" sz="4000" spc="-1" strike="noStrike">
              <a:solidFill>
                <a:srgbClr val="000000"/>
              </a:solidFill>
              <a:latin typeface="Calibri"/>
            </a:endParaRPr>
          </a:p>
        </p:txBody>
      </p:sp>
      <p:sp>
        <p:nvSpPr>
          <p:cNvPr id="617" name="TextShape 2"/>
          <p:cNvSpPr txBox="1"/>
          <p:nvPr/>
        </p:nvSpPr>
        <p:spPr>
          <a:xfrm>
            <a:off x="212040" y="6216840"/>
            <a:ext cx="792360" cy="365760"/>
          </a:xfrm>
          <a:prstGeom prst="rect">
            <a:avLst/>
          </a:prstGeom>
          <a:noFill/>
          <a:ln>
            <a:noFill/>
          </a:ln>
        </p:spPr>
        <p:txBody>
          <a:bodyPr lIns="0" rIns="0" tIns="0" bIns="0" anchor="ctr">
            <a:normAutofit/>
          </a:bodyPr>
          <a:p>
            <a:pPr>
              <a:lnSpc>
                <a:spcPct val="100000"/>
              </a:lnSpc>
              <a:spcAft>
                <a:spcPts val="601"/>
              </a:spcAft>
            </a:pPr>
            <a:fld id="{41A0C4BB-2FD1-4340-8D37-BC7CEB390E72}" type="slidenum">
              <a:rPr b="0" lang="en-US" sz="900" spc="-1" strike="noStrike">
                <a:solidFill>
                  <a:srgbClr val="696a6d"/>
                </a:solidFill>
                <a:latin typeface="Franklin Gothic Book"/>
                <a:ea typeface="Franklin Gothic Medium"/>
              </a:rPr>
              <a:t>11</a:t>
            </a:fld>
            <a:endParaRPr b="0" lang="en-US" sz="900" spc="-1" strike="noStrike">
              <a:latin typeface="Times New Roman"/>
            </a:endParaRPr>
          </a:p>
        </p:txBody>
      </p:sp>
      <p:grpSp>
        <p:nvGrpSpPr>
          <p:cNvPr id="618" name="Group 3"/>
          <p:cNvGrpSpPr/>
          <p:nvPr/>
        </p:nvGrpSpPr>
        <p:grpSpPr>
          <a:xfrm>
            <a:off x="1003320" y="2808360"/>
            <a:ext cx="7158240" cy="2908080"/>
            <a:chOff x="1003320" y="2808360"/>
            <a:chExt cx="7158240" cy="2908080"/>
          </a:xfrm>
        </p:grpSpPr>
        <p:sp>
          <p:nvSpPr>
            <p:cNvPr id="619" name="CustomShape 4"/>
            <p:cNvSpPr/>
            <p:nvPr/>
          </p:nvSpPr>
          <p:spPr>
            <a:xfrm>
              <a:off x="1003320" y="2808360"/>
              <a:ext cx="2236680" cy="1342080"/>
            </a:xfrm>
            <a:prstGeom prst="rect">
              <a:avLst/>
            </a:prstGeom>
            <a:solidFill>
              <a:schemeClr val="accent2">
                <a:hueOff val="0"/>
                <a:satOff val="0"/>
                <a:lumOff val="0"/>
                <a:alphaOff val="0"/>
              </a:schemeClr>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txBody>
            <a:bodyPr lIns="68760" rIns="68760" tIns="68760" bIns="68760" anchor="ctr">
              <a:noAutofit/>
            </a:bodyPr>
            <a:p>
              <a:pPr algn="ctr">
                <a:lnSpc>
                  <a:spcPct val="90000"/>
                </a:lnSpc>
                <a:spcAft>
                  <a:spcPts val="629"/>
                </a:spcAft>
              </a:pPr>
              <a:r>
                <a:rPr b="0" lang="en-US" sz="1800" spc="-1" strike="noStrike">
                  <a:solidFill>
                    <a:srgbClr val="b30838"/>
                  </a:solidFill>
                  <a:latin typeface="Franklin Gothic Book"/>
                  <a:ea typeface="Arial"/>
                </a:rPr>
                <a:t>One inpatient readmission in 30 days with initial visit of COPD</a:t>
              </a:r>
              <a:endParaRPr b="0" lang="en-US" sz="1800" spc="-1" strike="noStrike">
                <a:latin typeface="Arial"/>
              </a:endParaRPr>
            </a:p>
          </p:txBody>
        </p:sp>
        <p:sp>
          <p:nvSpPr>
            <p:cNvPr id="620" name="CustomShape 5"/>
            <p:cNvSpPr/>
            <p:nvPr/>
          </p:nvSpPr>
          <p:spPr>
            <a:xfrm>
              <a:off x="3464280" y="2808360"/>
              <a:ext cx="2236680" cy="1342080"/>
            </a:xfrm>
            <a:prstGeom prst="rect">
              <a:avLst/>
            </a:prstGeom>
            <a:solidFill>
              <a:schemeClr val="accent2">
                <a:hueOff val="0"/>
                <a:satOff val="0"/>
                <a:lumOff val="0"/>
                <a:alphaOff val="0"/>
              </a:schemeClr>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txBody>
            <a:bodyPr lIns="68760" rIns="68760" tIns="68760" bIns="68760" anchor="ctr">
              <a:noAutofit/>
            </a:bodyPr>
            <a:p>
              <a:pPr algn="ctr">
                <a:lnSpc>
                  <a:spcPct val="90000"/>
                </a:lnSpc>
                <a:spcAft>
                  <a:spcPts val="629"/>
                </a:spcAft>
              </a:pPr>
              <a:r>
                <a:rPr b="0" lang="en-US" sz="1800" spc="-1" strike="noStrike">
                  <a:solidFill>
                    <a:srgbClr val="b30838"/>
                  </a:solidFill>
                  <a:latin typeface="Franklin Gothic Book"/>
                  <a:ea typeface="Arial"/>
                </a:rPr>
                <a:t>Known COPD with Spirometry GOLD Stage III or IV </a:t>
              </a:r>
              <a:endParaRPr b="0" lang="en-US" sz="1800" spc="-1" strike="noStrike">
                <a:latin typeface="Arial"/>
              </a:endParaRPr>
            </a:p>
          </p:txBody>
        </p:sp>
        <p:sp>
          <p:nvSpPr>
            <p:cNvPr id="621" name="CustomShape 6"/>
            <p:cNvSpPr/>
            <p:nvPr/>
          </p:nvSpPr>
          <p:spPr>
            <a:xfrm>
              <a:off x="5924880" y="2808360"/>
              <a:ext cx="2236680" cy="1342080"/>
            </a:xfrm>
            <a:prstGeom prst="rect">
              <a:avLst/>
            </a:prstGeom>
            <a:solidFill>
              <a:schemeClr val="accent2">
                <a:hueOff val="0"/>
                <a:satOff val="0"/>
                <a:lumOff val="0"/>
                <a:alphaOff val="0"/>
              </a:schemeClr>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txBody>
            <a:bodyPr lIns="68760" rIns="68760" tIns="68760" bIns="68760" anchor="ctr">
              <a:noAutofit/>
            </a:bodyPr>
            <a:p>
              <a:pPr algn="ctr">
                <a:lnSpc>
                  <a:spcPct val="90000"/>
                </a:lnSpc>
                <a:spcAft>
                  <a:spcPts val="629"/>
                </a:spcAft>
              </a:pPr>
              <a:r>
                <a:rPr b="0" lang="en-US" sz="1800" spc="-1" strike="noStrike">
                  <a:solidFill>
                    <a:srgbClr val="b30838"/>
                  </a:solidFill>
                  <a:latin typeface="Franklin Gothic Book"/>
                  <a:ea typeface="Arial"/>
                </a:rPr>
                <a:t>First Time COPD/Emphysema Diagnosis while inpatient</a:t>
              </a:r>
              <a:endParaRPr b="0" lang="en-US" sz="1800" spc="-1" strike="noStrike">
                <a:latin typeface="Arial"/>
              </a:endParaRPr>
            </a:p>
          </p:txBody>
        </p:sp>
        <p:sp>
          <p:nvSpPr>
            <p:cNvPr id="622" name="CustomShape 7"/>
            <p:cNvSpPr/>
            <p:nvPr/>
          </p:nvSpPr>
          <p:spPr>
            <a:xfrm>
              <a:off x="1003320" y="4374360"/>
              <a:ext cx="2236680" cy="1342080"/>
            </a:xfrm>
            <a:prstGeom prst="rect">
              <a:avLst/>
            </a:prstGeom>
            <a:solidFill>
              <a:schemeClr val="accent2">
                <a:hueOff val="0"/>
                <a:satOff val="0"/>
                <a:lumOff val="0"/>
                <a:alphaOff val="0"/>
              </a:schemeClr>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txBody>
            <a:bodyPr lIns="68760" rIns="68760" tIns="68760" bIns="68760" anchor="ctr">
              <a:noAutofit/>
            </a:bodyPr>
            <a:p>
              <a:pPr algn="ctr">
                <a:lnSpc>
                  <a:spcPct val="90000"/>
                </a:lnSpc>
                <a:spcAft>
                  <a:spcPts val="629"/>
                </a:spcAft>
              </a:pPr>
              <a:r>
                <a:rPr b="0" lang="en-US" sz="1800" spc="-1" strike="noStrike">
                  <a:solidFill>
                    <a:srgbClr val="b30838"/>
                  </a:solidFill>
                  <a:latin typeface="Franklin Gothic Book"/>
                  <a:ea typeface="Arial"/>
                </a:rPr>
                <a:t>Current smoker/history of smoking with emphysema on CT or CXR </a:t>
              </a:r>
              <a:r>
                <a:rPr b="0" lang="en-US" sz="1800" spc="-1" strike="noStrike">
                  <a:solidFill>
                    <a:srgbClr val="ffffff"/>
                  </a:solidFill>
                  <a:latin typeface="Franklin Gothic Book"/>
                  <a:ea typeface="Arial"/>
                </a:rPr>
                <a:t> </a:t>
              </a:r>
              <a:endParaRPr b="0" lang="en-US" sz="1800" spc="-1" strike="noStrike">
                <a:latin typeface="Arial"/>
              </a:endParaRPr>
            </a:p>
          </p:txBody>
        </p:sp>
        <p:sp>
          <p:nvSpPr>
            <p:cNvPr id="623" name="CustomShape 8"/>
            <p:cNvSpPr/>
            <p:nvPr/>
          </p:nvSpPr>
          <p:spPr>
            <a:xfrm>
              <a:off x="3464280" y="4374360"/>
              <a:ext cx="2236680" cy="1342080"/>
            </a:xfrm>
            <a:prstGeom prst="rect">
              <a:avLst/>
            </a:prstGeom>
            <a:solidFill>
              <a:schemeClr val="accent2">
                <a:hueOff val="0"/>
                <a:satOff val="0"/>
                <a:lumOff val="0"/>
                <a:alphaOff val="0"/>
              </a:schemeClr>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txBody>
            <a:bodyPr lIns="68760" rIns="68760" tIns="68760" bIns="68760" anchor="ctr">
              <a:noAutofit/>
            </a:bodyPr>
            <a:p>
              <a:pPr algn="ctr">
                <a:lnSpc>
                  <a:spcPct val="90000"/>
                </a:lnSpc>
                <a:spcAft>
                  <a:spcPts val="629"/>
                </a:spcAft>
              </a:pPr>
              <a:r>
                <a:rPr b="0" lang="en-US" sz="1800" spc="-1" strike="noStrike">
                  <a:solidFill>
                    <a:srgbClr val="b30838"/>
                  </a:solidFill>
                  <a:latin typeface="Franklin Gothic Book"/>
                  <a:ea typeface="Arial"/>
                </a:rPr>
                <a:t>Current smoker/history of smoking with O2 requirement 4L or greater at discharge</a:t>
              </a:r>
              <a:endParaRPr b="0" lang="en-US" sz="1800" spc="-1" strike="noStrike">
                <a:latin typeface="Arial"/>
              </a:endParaRPr>
            </a:p>
          </p:txBody>
        </p:sp>
        <p:sp>
          <p:nvSpPr>
            <p:cNvPr id="624" name="CustomShape 9"/>
            <p:cNvSpPr/>
            <p:nvPr/>
          </p:nvSpPr>
          <p:spPr>
            <a:xfrm>
              <a:off x="5924880" y="4374360"/>
              <a:ext cx="2236680" cy="1342080"/>
            </a:xfrm>
            <a:prstGeom prst="rect">
              <a:avLst/>
            </a:prstGeom>
            <a:solidFill>
              <a:schemeClr val="accent2">
                <a:hueOff val="0"/>
                <a:satOff val="0"/>
                <a:lumOff val="0"/>
                <a:alphaOff val="0"/>
              </a:schemeClr>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txBody>
            <a:bodyPr lIns="68760" rIns="68760" tIns="68760" bIns="68760" anchor="ctr">
              <a:noAutofit/>
            </a:bodyPr>
            <a:p>
              <a:pPr algn="ctr">
                <a:lnSpc>
                  <a:spcPct val="90000"/>
                </a:lnSpc>
                <a:spcAft>
                  <a:spcPts val="629"/>
                </a:spcAft>
              </a:pPr>
              <a:r>
                <a:rPr b="0" lang="en-US" sz="1800" spc="-1" strike="noStrike">
                  <a:solidFill>
                    <a:srgbClr val="b30838"/>
                  </a:solidFill>
                  <a:latin typeface="Franklin Gothic Book"/>
                  <a:ea typeface="Arial"/>
                </a:rPr>
                <a:t>Any stage COPD post-COVID </a:t>
              </a:r>
              <a:endParaRPr b="0" lang="en-US" sz="1800" spc="-1" strike="noStrike">
                <a:latin typeface="Arial"/>
              </a:endParaRPr>
            </a:p>
          </p:txBody>
        </p:sp>
      </p:grpSp>
      <p:grpSp>
        <p:nvGrpSpPr>
          <p:cNvPr id="625" name="Group 10"/>
          <p:cNvGrpSpPr/>
          <p:nvPr/>
        </p:nvGrpSpPr>
        <p:grpSpPr>
          <a:xfrm>
            <a:off x="0" y="0"/>
            <a:ext cx="36000" cy="36000"/>
            <a:chOff x="0" y="0"/>
            <a:chExt cx="36000" cy="36000"/>
          </a:xfrm>
        </p:grpSpPr>
      </p:grpSp>
      <p:sp>
        <p:nvSpPr>
          <p:cNvPr id="626" name="CustomShape 11"/>
          <p:cNvSpPr/>
          <p:nvPr/>
        </p:nvSpPr>
        <p:spPr>
          <a:xfrm>
            <a:off x="919080" y="6062760"/>
            <a:ext cx="7353000" cy="5698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050" spc="-1" strike="noStrike">
                <a:solidFill>
                  <a:srgbClr val="000000"/>
                </a:solidFill>
                <a:latin typeface="Tahoma"/>
                <a:ea typeface="Tahoma"/>
              </a:rPr>
              <a:t>EXCLUSION CRITERIA: </a:t>
            </a:r>
            <a:endParaRPr b="0" lang="en-US" sz="1050" spc="-1" strike="noStrike">
              <a:latin typeface="Arial"/>
            </a:endParaRPr>
          </a:p>
          <a:p>
            <a:pPr>
              <a:lnSpc>
                <a:spcPct val="100000"/>
              </a:lnSpc>
            </a:pPr>
            <a:r>
              <a:rPr b="0" lang="en-US" sz="1050" spc="-1" strike="noStrike">
                <a:solidFill>
                  <a:srgbClr val="000000"/>
                </a:solidFill>
                <a:latin typeface="Tahoma"/>
                <a:ea typeface="Tahoma"/>
              </a:rPr>
              <a:t>Pulmonary fibrosis, current oncology care for lung cancer, GOLD Stage IV COPD failing treatment and requiring lung transplant</a:t>
            </a:r>
            <a:endParaRPr b="0" lang="en-US" sz="105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27" name="TextShape 1"/>
          <p:cNvSpPr txBox="1"/>
          <p:nvPr/>
        </p:nvSpPr>
        <p:spPr>
          <a:xfrm>
            <a:off x="118440" y="6491880"/>
            <a:ext cx="719280" cy="365760"/>
          </a:xfrm>
          <a:prstGeom prst="rect">
            <a:avLst/>
          </a:prstGeom>
          <a:noFill/>
          <a:ln>
            <a:noFill/>
          </a:ln>
        </p:spPr>
        <p:txBody>
          <a:bodyPr lIns="0" rIns="0" tIns="0" bIns="0" anchor="ctr">
            <a:noAutofit/>
          </a:bodyPr>
          <a:p>
            <a:pPr>
              <a:lnSpc>
                <a:spcPct val="100000"/>
              </a:lnSpc>
            </a:pPr>
            <a:fld id="{689A74EB-86A0-448E-8EE3-C39EB816D0DB}" type="slidenum">
              <a:rPr b="0" lang="en-US" sz="900" spc="-1" strike="noStrike">
                <a:solidFill>
                  <a:srgbClr val="696a6d"/>
                </a:solidFill>
                <a:latin typeface="Franklin Gothic Book"/>
                <a:ea typeface="Franklin Gothic Medium"/>
              </a:rPr>
              <a:t>11</a:t>
            </a:fld>
            <a:endParaRPr b="0" lang="en-US" sz="900" spc="-1" strike="noStrike">
              <a:latin typeface="Times New Roman"/>
            </a:endParaRPr>
          </a:p>
        </p:txBody>
      </p:sp>
      <p:sp>
        <p:nvSpPr>
          <p:cNvPr id="628" name="TextShape 2"/>
          <p:cNvSpPr txBox="1"/>
          <p:nvPr/>
        </p:nvSpPr>
        <p:spPr>
          <a:xfrm>
            <a:off x="3914640" y="1125000"/>
            <a:ext cx="4381200" cy="1089360"/>
          </a:xfrm>
          <a:prstGeom prst="rect">
            <a:avLst/>
          </a:prstGeom>
          <a:noFill/>
          <a:ln>
            <a:noFill/>
          </a:ln>
        </p:spPr>
        <p:txBody>
          <a:bodyPr lIns="0" rIns="0" tIns="0" bIns="0" anchor="b">
            <a:noAutofit/>
          </a:bodyPr>
          <a:p>
            <a:pPr algn="ctr">
              <a:lnSpc>
                <a:spcPct val="90000"/>
              </a:lnSpc>
            </a:pPr>
            <a:r>
              <a:rPr b="0" lang="en-US" sz="3200" spc="-32" strike="noStrike">
                <a:solidFill>
                  <a:srgbClr val="ffffff"/>
                </a:solidFill>
                <a:latin typeface="Calisto MT"/>
                <a:ea typeface="Franklin Gothic Medium"/>
              </a:rPr>
              <a:t>2024 IU Health Ball</a:t>
            </a:r>
            <a:br/>
            <a:r>
              <a:rPr b="0" lang="en-US" sz="3200" spc="-32" strike="noStrike">
                <a:solidFill>
                  <a:srgbClr val="ffffff"/>
                </a:solidFill>
                <a:latin typeface="Calisto MT"/>
                <a:ea typeface="Franklin Gothic Medium"/>
              </a:rPr>
              <a:t>Model of Care</a:t>
            </a:r>
            <a:endParaRPr b="0" lang="en-US" sz="3200" spc="-1" strike="noStrike">
              <a:solidFill>
                <a:srgbClr val="000000"/>
              </a:solidFill>
              <a:latin typeface="Calibri"/>
            </a:endParaRPr>
          </a:p>
        </p:txBody>
      </p:sp>
      <p:sp>
        <p:nvSpPr>
          <p:cNvPr id="629" name="CustomShape 3"/>
          <p:cNvSpPr/>
          <p:nvPr/>
        </p:nvSpPr>
        <p:spPr>
          <a:xfrm>
            <a:off x="4655160" y="3198240"/>
            <a:ext cx="3324600" cy="4561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2400" spc="-1" strike="noStrike">
                <a:solidFill>
                  <a:srgbClr val="ffffff"/>
                </a:solidFill>
                <a:latin typeface="Calibri"/>
                <a:ea typeface="Arial"/>
              </a:rPr>
              <a:t>Heart and Lung Center</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0" name="TextShape 1"/>
          <p:cNvSpPr txBox="1"/>
          <p:nvPr/>
        </p:nvSpPr>
        <p:spPr>
          <a:xfrm>
            <a:off x="1013400" y="1615680"/>
            <a:ext cx="7250760" cy="980640"/>
          </a:xfrm>
          <a:prstGeom prst="rect">
            <a:avLst/>
          </a:prstGeom>
          <a:noFill/>
          <a:ln>
            <a:noFill/>
          </a:ln>
        </p:spPr>
        <p:txBody>
          <a:bodyPr lIns="0" rIns="0" tIns="0" bIns="0">
            <a:noAutofit/>
          </a:bodyPr>
          <a:p>
            <a:pPr>
              <a:lnSpc>
                <a:spcPct val="90000"/>
              </a:lnSpc>
            </a:pPr>
            <a:r>
              <a:rPr b="0" lang="en-US" sz="3400" spc="-32" strike="noStrike">
                <a:solidFill>
                  <a:srgbClr val="b30838"/>
                </a:solidFill>
                <a:latin typeface="Calibri"/>
                <a:ea typeface="Tahoma"/>
              </a:rPr>
              <a:t>Call to Action</a:t>
            </a:r>
            <a:endParaRPr b="0" lang="en-US" sz="3400" spc="-1" strike="noStrike">
              <a:solidFill>
                <a:srgbClr val="000000"/>
              </a:solidFill>
              <a:latin typeface="Calibri"/>
            </a:endParaRPr>
          </a:p>
        </p:txBody>
      </p:sp>
      <p:sp>
        <p:nvSpPr>
          <p:cNvPr id="631" name="TextShape 2"/>
          <p:cNvSpPr txBox="1"/>
          <p:nvPr/>
        </p:nvSpPr>
        <p:spPr>
          <a:xfrm>
            <a:off x="8138880" y="6216840"/>
            <a:ext cx="792360" cy="365760"/>
          </a:xfrm>
          <a:prstGeom prst="rect">
            <a:avLst/>
          </a:prstGeom>
          <a:noFill/>
          <a:ln>
            <a:noFill/>
          </a:ln>
        </p:spPr>
        <p:txBody>
          <a:bodyPr lIns="0" rIns="0" tIns="0" bIns="0" anchor="ctr">
            <a:noAutofit/>
          </a:bodyPr>
          <a:p>
            <a:pPr>
              <a:lnSpc>
                <a:spcPct val="100000"/>
              </a:lnSpc>
            </a:pPr>
            <a:fld id="{628C4045-E16A-4B72-B9CC-9C22200BD967}" type="slidenum">
              <a:rPr b="0" lang="en-US" sz="900" spc="-1" strike="noStrike">
                <a:solidFill>
                  <a:srgbClr val="696a6d"/>
                </a:solidFill>
                <a:latin typeface="Franklin Gothic Book"/>
                <a:ea typeface="Franklin Gothic Medium"/>
              </a:rPr>
              <a:t>11</a:t>
            </a:fld>
            <a:endParaRPr b="0" lang="en-US" sz="900" spc="-1" strike="noStrike">
              <a:latin typeface="Times New Roman"/>
            </a:endParaRPr>
          </a:p>
        </p:txBody>
      </p:sp>
      <p:sp>
        <p:nvSpPr>
          <p:cNvPr id="632" name="TextShape 3"/>
          <p:cNvSpPr txBox="1"/>
          <p:nvPr/>
        </p:nvSpPr>
        <p:spPr>
          <a:xfrm>
            <a:off x="1013400" y="2285640"/>
            <a:ext cx="7133400" cy="4309560"/>
          </a:xfrm>
          <a:prstGeom prst="rect">
            <a:avLst/>
          </a:prstGeom>
          <a:noFill/>
          <a:ln>
            <a:noFill/>
          </a:ln>
        </p:spPr>
        <p:txBody>
          <a:bodyPr lIns="0" rIns="0" tIns="0" bIns="0">
            <a:noAutofit/>
          </a:bodyPr>
          <a:p>
            <a:pPr marL="137160" indent="-136800">
              <a:lnSpc>
                <a:spcPct val="100000"/>
              </a:lnSpc>
              <a:spcAft>
                <a:spcPts val="901"/>
              </a:spcAft>
              <a:buClr>
                <a:srgbClr val="b30838"/>
              </a:buClr>
              <a:buSzPct val="125000"/>
              <a:buFont typeface="Wingdings" charset="2"/>
              <a:buChar char=""/>
            </a:pPr>
            <a:r>
              <a:rPr b="1" lang="en-US" sz="1800" spc="-1" strike="noStrike">
                <a:solidFill>
                  <a:srgbClr val="696a6d"/>
                </a:solidFill>
                <a:latin typeface="Franklin Gothic Book"/>
                <a:ea typeface="Tahoma"/>
              </a:rPr>
              <a:t>Provide information regarding HF and COPD admissions.</a:t>
            </a:r>
            <a:endParaRPr b="0" lang="en-US" sz="18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1" lang="en-US" sz="1800" spc="-1" strike="noStrike">
                <a:solidFill>
                  <a:srgbClr val="696a6d"/>
                </a:solidFill>
                <a:latin typeface="Franklin Gothic Book"/>
                <a:ea typeface="Tahoma"/>
              </a:rPr>
              <a:t>Provide information regarding 30-day readmissions for HF and COPD.</a:t>
            </a:r>
            <a:endParaRPr b="0" lang="en-US" sz="18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1" lang="en-US" sz="1800" spc="-1" strike="noStrike">
                <a:solidFill>
                  <a:srgbClr val="696a6d"/>
                </a:solidFill>
                <a:latin typeface="Franklin Gothic Book"/>
                <a:ea typeface="Tahoma"/>
              </a:rPr>
              <a:t>Potential cost of these admissions</a:t>
            </a:r>
            <a:endParaRPr b="0" lang="en-US" sz="18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1" lang="en-US" sz="1800" spc="-1" strike="noStrike">
                <a:solidFill>
                  <a:srgbClr val="696a6d"/>
                </a:solidFill>
                <a:latin typeface="Franklin Gothic Book"/>
                <a:ea typeface="Tahoma"/>
              </a:rPr>
              <a:t>Learn demographics about HF and COPD and our local population.</a:t>
            </a:r>
            <a:endParaRPr b="0" lang="en-US" sz="18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1" lang="en-US" sz="1800" spc="-1" strike="noStrike">
                <a:solidFill>
                  <a:srgbClr val="696a6d"/>
                </a:solidFill>
                <a:latin typeface="Franklin Gothic Book"/>
                <a:ea typeface="Tahoma"/>
              </a:rPr>
              <a:t>Reduce unnecessary readmissions for HF and COPD for IU Health East Central Region</a:t>
            </a:r>
            <a:endParaRPr b="0" lang="en-US" sz="1800" spc="-1" strike="noStrike">
              <a:solidFill>
                <a:srgbClr val="696a6d"/>
              </a:solidFill>
              <a:latin typeface="Franklin Gothic Book"/>
            </a:endParaRPr>
          </a:p>
          <a:p>
            <a:pPr>
              <a:lnSpc>
                <a:spcPct val="100000"/>
              </a:lnSpc>
              <a:spcAft>
                <a:spcPts val="901"/>
              </a:spcAft>
            </a:pPr>
            <a:endParaRPr b="0" lang="en-US" sz="1800" spc="-1" strike="noStrike">
              <a:solidFill>
                <a:srgbClr val="696a6d"/>
              </a:solidFill>
              <a:latin typeface="Franklin Gothic Book"/>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3" name="TextShape 1"/>
          <p:cNvSpPr txBox="1"/>
          <p:nvPr/>
        </p:nvSpPr>
        <p:spPr>
          <a:xfrm>
            <a:off x="615600" y="1543320"/>
            <a:ext cx="7495560" cy="807120"/>
          </a:xfrm>
          <a:prstGeom prst="rect">
            <a:avLst/>
          </a:prstGeom>
          <a:noFill/>
          <a:ln>
            <a:noFill/>
          </a:ln>
        </p:spPr>
        <p:txBody>
          <a:bodyPr lIns="0" rIns="0" tIns="0" bIns="0">
            <a:noAutofit/>
          </a:bodyPr>
          <a:p>
            <a:pPr>
              <a:lnSpc>
                <a:spcPct val="90000"/>
              </a:lnSpc>
            </a:pPr>
            <a:r>
              <a:rPr b="0" lang="en-US" sz="3600" spc="-32" strike="noStrike">
                <a:solidFill>
                  <a:srgbClr val="c00000"/>
                </a:solidFill>
                <a:latin typeface="Franklin Gothic Book"/>
                <a:ea typeface="Franklin Gothic Medium"/>
              </a:rPr>
              <a:t>Heart Lung Center Timeline</a:t>
            </a:r>
            <a:endParaRPr b="0" lang="en-US" sz="3600" spc="-1" strike="noStrike">
              <a:solidFill>
                <a:srgbClr val="000000"/>
              </a:solidFill>
              <a:latin typeface="Calibri"/>
            </a:endParaRPr>
          </a:p>
        </p:txBody>
      </p:sp>
      <p:sp>
        <p:nvSpPr>
          <p:cNvPr id="634" name="TextShape 2"/>
          <p:cNvSpPr txBox="1"/>
          <p:nvPr/>
        </p:nvSpPr>
        <p:spPr>
          <a:xfrm>
            <a:off x="432720" y="2187720"/>
            <a:ext cx="8438400" cy="3718080"/>
          </a:xfrm>
          <a:prstGeom prst="rect">
            <a:avLst/>
          </a:prstGeom>
          <a:noFill/>
          <a:ln>
            <a:noFill/>
          </a:ln>
        </p:spPr>
        <p:txBody>
          <a:bodyPr lIns="0" rIns="0" tIns="0" bIns="0">
            <a:noAutofit/>
          </a:bodyPr>
          <a:p>
            <a:pPr marL="137160" indent="-136800">
              <a:lnSpc>
                <a:spcPct val="100000"/>
              </a:lnSpc>
              <a:spcAft>
                <a:spcPts val="901"/>
              </a:spcAft>
              <a:buClr>
                <a:srgbClr val="b30838"/>
              </a:buClr>
              <a:buSzPct val="125000"/>
              <a:buFont typeface="Wingdings" charset="2"/>
              <a:buChar char=""/>
            </a:pPr>
            <a:r>
              <a:rPr b="0" lang="en-US" sz="2000" spc="-1" strike="noStrike">
                <a:solidFill>
                  <a:srgbClr val="000000"/>
                </a:solidFill>
                <a:latin typeface="Franklin Gothic Book"/>
                <a:ea typeface="Franklin Gothic Medium"/>
              </a:rPr>
              <a:t>September 2016, we opened our Heart and Lung Center within the Internal Medicine Residency Suite to see Systolic HF patients</a:t>
            </a:r>
            <a:endParaRPr b="0" lang="en-US" sz="20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0" lang="en-US" sz="2000" spc="-1" strike="noStrike">
                <a:solidFill>
                  <a:srgbClr val="000000"/>
                </a:solidFill>
                <a:latin typeface="Franklin Gothic Book"/>
                <a:ea typeface="Franklin Gothic Medium"/>
              </a:rPr>
              <a:t>December 2016, we completed our first home visits with HF patients with our Community Paramedic.</a:t>
            </a:r>
            <a:endParaRPr b="0" lang="en-US" sz="20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0" lang="en-US" sz="2000" spc="-1" strike="noStrike">
                <a:solidFill>
                  <a:srgbClr val="000000"/>
                </a:solidFill>
                <a:latin typeface="Franklin Gothic Book"/>
                <a:ea typeface="Franklin Gothic Medium"/>
              </a:rPr>
              <a:t>In 2018, we became a Magnet Certified Hospital, and our Heart and Lung Center was named a Magnet Exemplar.</a:t>
            </a:r>
            <a:endParaRPr b="0" lang="en-US" sz="20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0" lang="en-US" sz="2000" spc="-1" strike="noStrike">
                <a:solidFill>
                  <a:srgbClr val="000000"/>
                </a:solidFill>
                <a:latin typeface="Franklin Gothic Book"/>
                <a:ea typeface="Franklin Gothic Medium"/>
              </a:rPr>
              <a:t>In 2020, we began seeing COPD patients in the Heart and Lung Center</a:t>
            </a:r>
            <a:endParaRPr b="0" lang="en-US" sz="20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0" lang="en-US" sz="2000" spc="-1" strike="noStrike">
                <a:solidFill>
                  <a:srgbClr val="000000"/>
                </a:solidFill>
                <a:latin typeface="Franklin Gothic Book"/>
                <a:ea typeface="Tahoma"/>
              </a:rPr>
              <a:t>The Heart Failure/COPD Clinical Effectiveness Team (CET) was formed in 2020. Dr. Kolli became the medical director and COPD metrics were created to evaluate the efficacy of inpatient and outpatient services.</a:t>
            </a:r>
            <a:endParaRPr b="0" lang="en-US" sz="2000" spc="-1" strike="noStrike">
              <a:solidFill>
                <a:srgbClr val="696a6d"/>
              </a:solidFill>
              <a:latin typeface="Franklin Gothic Book"/>
            </a:endParaRPr>
          </a:p>
          <a:p>
            <a:pPr>
              <a:lnSpc>
                <a:spcPct val="100000"/>
              </a:lnSpc>
              <a:spcAft>
                <a:spcPts val="901"/>
              </a:spcAft>
            </a:pPr>
            <a:endParaRPr b="0" lang="en-US" sz="2000" spc="-1" strike="noStrike">
              <a:solidFill>
                <a:srgbClr val="696a6d"/>
              </a:solidFill>
              <a:latin typeface="Franklin Gothic Book"/>
            </a:endParaRPr>
          </a:p>
          <a:p>
            <a:pPr>
              <a:lnSpc>
                <a:spcPct val="100000"/>
              </a:lnSpc>
              <a:spcAft>
                <a:spcPts val="901"/>
              </a:spcAft>
            </a:pPr>
            <a:endParaRPr b="0" lang="en-US" sz="2000" spc="-1" strike="noStrike">
              <a:solidFill>
                <a:srgbClr val="696a6d"/>
              </a:solidFill>
              <a:latin typeface="Franklin Gothic Book"/>
            </a:endParaRPr>
          </a:p>
        </p:txBody>
      </p:sp>
      <p:sp>
        <p:nvSpPr>
          <p:cNvPr id="635" name="TextShape 3"/>
          <p:cNvSpPr txBox="1"/>
          <p:nvPr/>
        </p:nvSpPr>
        <p:spPr>
          <a:xfrm>
            <a:off x="8610480" y="6356520"/>
            <a:ext cx="2742840" cy="364680"/>
          </a:xfrm>
          <a:prstGeom prst="rect">
            <a:avLst/>
          </a:prstGeom>
          <a:noFill/>
          <a:ln>
            <a:noFill/>
          </a:ln>
        </p:spPr>
        <p:txBody>
          <a:bodyPr anchor="ctr">
            <a:noAutofit/>
          </a:bodyPr>
          <a:p>
            <a:pPr algn="r">
              <a:lnSpc>
                <a:spcPct val="100000"/>
              </a:lnSpc>
            </a:pPr>
            <a:fld id="{023C87D7-19E5-4F23-9F8B-5ED9C739F841}" type="slidenum">
              <a:rPr b="0" lang="en-US" sz="1200" spc="-1" strike="noStrike">
                <a:solidFill>
                  <a:srgbClr val="8b8b8b"/>
                </a:solidFill>
                <a:latin typeface="Franklin Gothic Book"/>
              </a:rPr>
              <a:t>11</a:t>
            </a:fld>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6" name="TextShape 1"/>
          <p:cNvSpPr txBox="1"/>
          <p:nvPr/>
        </p:nvSpPr>
        <p:spPr>
          <a:xfrm>
            <a:off x="1013400" y="1696680"/>
            <a:ext cx="7250760" cy="980640"/>
          </a:xfrm>
          <a:prstGeom prst="rect">
            <a:avLst/>
          </a:prstGeom>
          <a:noFill/>
          <a:ln>
            <a:noFill/>
          </a:ln>
        </p:spPr>
        <p:txBody>
          <a:bodyPr lIns="0" rIns="0" tIns="0" bIns="0">
            <a:noAutofit/>
          </a:bodyPr>
          <a:p>
            <a:pPr>
              <a:lnSpc>
                <a:spcPct val="90000"/>
              </a:lnSpc>
            </a:pPr>
            <a:r>
              <a:rPr b="0" lang="en-US" sz="3400" spc="-32" strike="noStrike">
                <a:solidFill>
                  <a:srgbClr val="b30838"/>
                </a:solidFill>
                <a:latin typeface="Calibri"/>
                <a:ea typeface="Tahoma"/>
              </a:rPr>
              <a:t>COPD Volumes</a:t>
            </a:r>
            <a:endParaRPr b="0" lang="en-US" sz="3400" spc="-1" strike="noStrike">
              <a:solidFill>
                <a:srgbClr val="000000"/>
              </a:solidFill>
              <a:latin typeface="Calibri"/>
            </a:endParaRPr>
          </a:p>
        </p:txBody>
      </p:sp>
      <p:sp>
        <p:nvSpPr>
          <p:cNvPr id="637" name="TextShape 2"/>
          <p:cNvSpPr txBox="1"/>
          <p:nvPr/>
        </p:nvSpPr>
        <p:spPr>
          <a:xfrm>
            <a:off x="8138880" y="6216840"/>
            <a:ext cx="792360" cy="365760"/>
          </a:xfrm>
          <a:prstGeom prst="rect">
            <a:avLst/>
          </a:prstGeom>
          <a:noFill/>
          <a:ln>
            <a:noFill/>
          </a:ln>
        </p:spPr>
        <p:txBody>
          <a:bodyPr lIns="0" rIns="0" tIns="0" bIns="0" anchor="ctr">
            <a:noAutofit/>
          </a:bodyPr>
          <a:p>
            <a:pPr>
              <a:lnSpc>
                <a:spcPct val="100000"/>
              </a:lnSpc>
            </a:pPr>
            <a:fld id="{F18FE13E-0B67-4A9E-A1DC-67B9BD1E4804}" type="slidenum">
              <a:rPr b="0" lang="en-US" sz="900" spc="-1" strike="noStrike">
                <a:solidFill>
                  <a:srgbClr val="696a6d"/>
                </a:solidFill>
                <a:latin typeface="Franklin Gothic Book"/>
                <a:ea typeface="Franklin Gothic Medium"/>
              </a:rPr>
              <a:t>11</a:t>
            </a:fld>
            <a:endParaRPr b="0" lang="en-US" sz="900" spc="-1" strike="noStrike">
              <a:latin typeface="Times New Roman"/>
            </a:endParaRPr>
          </a:p>
        </p:txBody>
      </p:sp>
      <p:sp>
        <p:nvSpPr>
          <p:cNvPr id="638" name="TextShape 3"/>
          <p:cNvSpPr txBox="1"/>
          <p:nvPr/>
        </p:nvSpPr>
        <p:spPr>
          <a:xfrm>
            <a:off x="1013400" y="2571480"/>
            <a:ext cx="7250760" cy="2948040"/>
          </a:xfrm>
          <a:prstGeom prst="rect">
            <a:avLst/>
          </a:prstGeom>
          <a:noFill/>
          <a:ln>
            <a:noFill/>
          </a:ln>
        </p:spPr>
        <p:txBody>
          <a:bodyPr lIns="0" rIns="0" tIns="0" bIns="0">
            <a:noAutofit/>
          </a:bodyPr>
          <a:p>
            <a:pPr marL="137160" indent="-136800">
              <a:lnSpc>
                <a:spcPct val="100000"/>
              </a:lnSpc>
              <a:spcAft>
                <a:spcPts val="901"/>
              </a:spcAft>
              <a:buClr>
                <a:srgbClr val="b30838"/>
              </a:buClr>
              <a:buSzPct val="125000"/>
              <a:buFont typeface="Wingdings" charset="2"/>
              <a:buChar char=""/>
            </a:pPr>
            <a:r>
              <a:rPr b="0" lang="en-US" sz="1800" spc="-1" strike="noStrike">
                <a:solidFill>
                  <a:srgbClr val="696a6d"/>
                </a:solidFill>
                <a:latin typeface="Franklin Gothic Book"/>
                <a:ea typeface="Franklin Gothic Medium"/>
              </a:rPr>
              <a:t>Since adding COPD to the HLC </a:t>
            </a:r>
            <a:r>
              <a:rPr b="0" lang="en-US" sz="1800" spc="-1" strike="noStrike">
                <a:solidFill>
                  <a:srgbClr val="ff0000"/>
                </a:solidFill>
                <a:latin typeface="Franklin Gothic Book"/>
                <a:ea typeface="Franklin Gothic Medium"/>
              </a:rPr>
              <a:t>588</a:t>
            </a:r>
            <a:r>
              <a:rPr b="0" lang="en-US" sz="1800" spc="-1" strike="noStrike">
                <a:solidFill>
                  <a:srgbClr val="696a6d"/>
                </a:solidFill>
                <a:latin typeface="Franklin Gothic Book"/>
                <a:ea typeface="Franklin Gothic Medium"/>
              </a:rPr>
              <a:t> patients have been referred (2020 – 2023).</a:t>
            </a:r>
            <a:endParaRPr b="0" lang="en-US" sz="18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0" lang="en-US" sz="1800" spc="-1" strike="noStrike">
                <a:solidFill>
                  <a:srgbClr val="696a6d"/>
                </a:solidFill>
                <a:latin typeface="Franklin Gothic Book"/>
                <a:ea typeface="Franklin Gothic Medium"/>
              </a:rPr>
              <a:t>Most referrals come from the “auto trigger” process.</a:t>
            </a:r>
            <a:endParaRPr b="0" lang="en-US" sz="18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0" lang="en-US" sz="1800" spc="-1" strike="noStrike">
                <a:solidFill>
                  <a:srgbClr val="696a6d"/>
                </a:solidFill>
                <a:latin typeface="Franklin Gothic Book"/>
                <a:ea typeface="Franklin Gothic Medium"/>
              </a:rPr>
              <a:t>HLC providers have done outreach to primary care and internal medicine practices to increase referrals.</a:t>
            </a:r>
            <a:endParaRPr b="0" lang="en-US" sz="18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0" lang="en-US" sz="1800" spc="-1" strike="noStrike">
                <a:solidFill>
                  <a:srgbClr val="696a6d"/>
                </a:solidFill>
                <a:latin typeface="Franklin Gothic Book"/>
                <a:ea typeface="Franklin Gothic Medium"/>
              </a:rPr>
              <a:t>In 2023, the HLC offered same day visits for urgent needs </a:t>
            </a:r>
            <a:r>
              <a:rPr b="0" lang="en-US" sz="1800" spc="-1" strike="noStrike">
                <a:solidFill>
                  <a:srgbClr val="ff0000"/>
                </a:solidFill>
                <a:latin typeface="Franklin Gothic Book"/>
                <a:ea typeface="Franklin Gothic Medium"/>
              </a:rPr>
              <a:t>98% </a:t>
            </a:r>
            <a:r>
              <a:rPr b="0" lang="en-US" sz="1800" spc="-1" strike="noStrike">
                <a:solidFill>
                  <a:srgbClr val="696a6d"/>
                </a:solidFill>
                <a:latin typeface="Franklin Gothic Book"/>
                <a:ea typeface="Franklin Gothic Medium"/>
              </a:rPr>
              <a:t>of the time</a:t>
            </a:r>
            <a:endParaRPr b="0" lang="en-US" sz="1800" spc="-1" strike="noStrike">
              <a:solidFill>
                <a:srgbClr val="696a6d"/>
              </a:solidFill>
              <a:latin typeface="Franklin Gothic Book"/>
            </a:endParaRPr>
          </a:p>
          <a:p>
            <a:pPr marL="137160" indent="-136800">
              <a:lnSpc>
                <a:spcPct val="100000"/>
              </a:lnSpc>
              <a:spcAft>
                <a:spcPts val="901"/>
              </a:spcAft>
              <a:buClr>
                <a:srgbClr val="b30838"/>
              </a:buClr>
              <a:buSzPct val="125000"/>
              <a:buFont typeface="Wingdings" charset="2"/>
              <a:buChar char=""/>
            </a:pPr>
            <a:r>
              <a:rPr b="0" lang="en-US" sz="1800" spc="-1" strike="noStrike">
                <a:solidFill>
                  <a:srgbClr val="696a6d"/>
                </a:solidFill>
                <a:latin typeface="Franklin Gothic Book"/>
                <a:ea typeface="Franklin Gothic Medium"/>
              </a:rPr>
              <a:t>Provide services offered including same day visits for IV solumedrol, diuretics, on site nebulizers, labs, and imaging.</a:t>
            </a:r>
            <a:endParaRPr b="0" lang="en-US" sz="1800" spc="-1" strike="noStrike">
              <a:solidFill>
                <a:srgbClr val="696a6d"/>
              </a:solidFill>
              <a:latin typeface="Franklin Gothic Book"/>
            </a:endParaRPr>
          </a:p>
          <a:p>
            <a:pPr>
              <a:lnSpc>
                <a:spcPct val="100000"/>
              </a:lnSpc>
              <a:spcAft>
                <a:spcPts val="901"/>
              </a:spcAft>
            </a:pPr>
            <a:endParaRPr b="0" lang="en-US" sz="1800" spc="-1" strike="noStrike">
              <a:solidFill>
                <a:srgbClr val="696a6d"/>
              </a:solidFill>
              <a:latin typeface="Franklin Gothic Book"/>
            </a:endParaRPr>
          </a:p>
          <a:p>
            <a:pPr>
              <a:lnSpc>
                <a:spcPct val="100000"/>
              </a:lnSpc>
              <a:spcAft>
                <a:spcPts val="901"/>
              </a:spcAft>
            </a:pPr>
            <a:endParaRPr b="0" lang="en-US" sz="1800" spc="-1" strike="noStrike">
              <a:solidFill>
                <a:srgbClr val="696a6d"/>
              </a:solidFill>
              <a:latin typeface="Franklin Gothic Book"/>
            </a:endParaRPr>
          </a:p>
          <a:p>
            <a:pPr>
              <a:lnSpc>
                <a:spcPct val="100000"/>
              </a:lnSpc>
              <a:spcAft>
                <a:spcPts val="901"/>
              </a:spcAft>
            </a:pPr>
            <a:endParaRPr b="0" lang="en-US" sz="1800" spc="-1" strike="noStrike">
              <a:solidFill>
                <a:srgbClr val="696a6d"/>
              </a:solidFill>
              <a:latin typeface="Franklin Gothic Book"/>
            </a:endParaRPr>
          </a:p>
          <a:p>
            <a:pPr>
              <a:lnSpc>
                <a:spcPct val="100000"/>
              </a:lnSpc>
              <a:spcAft>
                <a:spcPts val="901"/>
              </a:spcAft>
            </a:pPr>
            <a:endParaRPr b="0" lang="en-US" sz="1800" spc="-1" strike="noStrike">
              <a:solidFill>
                <a:srgbClr val="696a6d"/>
              </a:solidFill>
              <a:latin typeface="Franklin Gothic Book"/>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9" name="TextShape 1"/>
          <p:cNvSpPr txBox="1"/>
          <p:nvPr/>
        </p:nvSpPr>
        <p:spPr>
          <a:xfrm>
            <a:off x="8138880" y="6216840"/>
            <a:ext cx="792360" cy="365760"/>
          </a:xfrm>
          <a:prstGeom prst="rect">
            <a:avLst/>
          </a:prstGeom>
          <a:noFill/>
          <a:ln>
            <a:noFill/>
          </a:ln>
        </p:spPr>
        <p:txBody>
          <a:bodyPr lIns="0" rIns="0" tIns="0" bIns="0" anchor="ctr">
            <a:noAutofit/>
          </a:bodyPr>
          <a:p>
            <a:pPr>
              <a:lnSpc>
                <a:spcPct val="100000"/>
              </a:lnSpc>
            </a:pPr>
            <a:fld id="{29A22D70-9C28-49BB-809D-F227E08AC71E}" type="slidenum">
              <a:rPr b="0" lang="en-US" sz="900" spc="-1" strike="noStrike">
                <a:solidFill>
                  <a:srgbClr val="696a6d"/>
                </a:solidFill>
                <a:latin typeface="Franklin Gothic Book"/>
                <a:ea typeface="Franklin Gothic Medium"/>
              </a:rPr>
              <a:t>11</a:t>
            </a:fld>
            <a:endParaRPr b="0" lang="en-US" sz="900" spc="-1" strike="noStrike">
              <a:latin typeface="Times New Roman"/>
            </a:endParaRPr>
          </a:p>
        </p:txBody>
      </p:sp>
      <p:grpSp>
        <p:nvGrpSpPr>
          <p:cNvPr id="640" name="Group 2"/>
          <p:cNvGrpSpPr/>
          <p:nvPr/>
        </p:nvGrpSpPr>
        <p:grpSpPr>
          <a:xfrm>
            <a:off x="1024200" y="1595880"/>
            <a:ext cx="2732400" cy="4013280"/>
            <a:chOff x="1024200" y="1595880"/>
            <a:chExt cx="2732400" cy="4013280"/>
          </a:xfrm>
        </p:grpSpPr>
        <p:sp>
          <p:nvSpPr>
            <p:cNvPr id="641" name="CustomShape 3"/>
            <p:cNvSpPr/>
            <p:nvPr/>
          </p:nvSpPr>
          <p:spPr>
            <a:xfrm>
              <a:off x="1577880" y="3602880"/>
              <a:ext cx="362880" cy="1729800"/>
            </a:xfrm>
            <a:custGeom>
              <a:avLst/>
              <a:gdLst/>
              <a:ahLst/>
              <a:rect l="l" t="t" r="r" b="b"/>
              <a:pathLst>
                <a:path w="363160" h="1729993">
                  <a:moveTo>
                    <a:pt x="0" y="0"/>
                  </a:moveTo>
                  <a:lnTo>
                    <a:pt x="181580" y="0"/>
                  </a:lnTo>
                  <a:lnTo>
                    <a:pt x="181580" y="1729993"/>
                  </a:lnTo>
                  <a:lnTo>
                    <a:pt x="363160" y="172999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42" name="CustomShape 4"/>
            <p:cNvSpPr/>
            <p:nvPr/>
          </p:nvSpPr>
          <p:spPr>
            <a:xfrm>
              <a:off x="1577880" y="3602880"/>
              <a:ext cx="362880" cy="1037520"/>
            </a:xfrm>
            <a:custGeom>
              <a:avLst/>
              <a:gdLst/>
              <a:ahLst/>
              <a:rect l="l" t="t" r="r" b="b"/>
              <a:pathLst>
                <a:path w="363160" h="1037996">
                  <a:moveTo>
                    <a:pt x="0" y="0"/>
                  </a:moveTo>
                  <a:lnTo>
                    <a:pt x="181580" y="0"/>
                  </a:lnTo>
                  <a:lnTo>
                    <a:pt x="181580" y="1037996"/>
                  </a:lnTo>
                  <a:lnTo>
                    <a:pt x="363160" y="1037996"/>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43" name="CustomShape 5"/>
            <p:cNvSpPr/>
            <p:nvPr/>
          </p:nvSpPr>
          <p:spPr>
            <a:xfrm>
              <a:off x="1577880" y="3602880"/>
              <a:ext cx="362880" cy="345600"/>
            </a:xfrm>
            <a:custGeom>
              <a:avLst/>
              <a:gdLst/>
              <a:ahLst/>
              <a:rect l="l" t="t" r="r" b="b"/>
              <a:pathLst>
                <a:path w="363160" h="345998">
                  <a:moveTo>
                    <a:pt x="0" y="0"/>
                  </a:moveTo>
                  <a:lnTo>
                    <a:pt x="181580" y="0"/>
                  </a:lnTo>
                  <a:lnTo>
                    <a:pt x="181580" y="345998"/>
                  </a:lnTo>
                  <a:lnTo>
                    <a:pt x="363160" y="345998"/>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44" name="CustomShape 6"/>
            <p:cNvSpPr/>
            <p:nvPr/>
          </p:nvSpPr>
          <p:spPr>
            <a:xfrm>
              <a:off x="1577880" y="3256920"/>
              <a:ext cx="362880" cy="345600"/>
            </a:xfrm>
            <a:custGeom>
              <a:avLst/>
              <a:gdLst/>
              <a:ahLst/>
              <a:rect l="l" t="t" r="r" b="b"/>
              <a:pathLst>
                <a:path w="363160" h="345998">
                  <a:moveTo>
                    <a:pt x="0" y="345998"/>
                  </a:moveTo>
                  <a:lnTo>
                    <a:pt x="181580" y="345998"/>
                  </a:lnTo>
                  <a:lnTo>
                    <a:pt x="181580" y="0"/>
                  </a:lnTo>
                  <a:lnTo>
                    <a:pt x="363160" y="0"/>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45" name="CustomShape 7"/>
            <p:cNvSpPr/>
            <p:nvPr/>
          </p:nvSpPr>
          <p:spPr>
            <a:xfrm>
              <a:off x="1577880" y="2564640"/>
              <a:ext cx="362880" cy="1037520"/>
            </a:xfrm>
            <a:custGeom>
              <a:avLst/>
              <a:gdLst/>
              <a:ahLst/>
              <a:rect l="l" t="t" r="r" b="b"/>
              <a:pathLst>
                <a:path w="363160" h="1037996">
                  <a:moveTo>
                    <a:pt x="0" y="1037996"/>
                  </a:moveTo>
                  <a:lnTo>
                    <a:pt x="181580" y="1037996"/>
                  </a:lnTo>
                  <a:lnTo>
                    <a:pt x="181580" y="0"/>
                  </a:lnTo>
                  <a:lnTo>
                    <a:pt x="363160" y="0"/>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46" name="CustomShape 8"/>
            <p:cNvSpPr/>
            <p:nvPr/>
          </p:nvSpPr>
          <p:spPr>
            <a:xfrm>
              <a:off x="1577880" y="1872720"/>
              <a:ext cx="362880" cy="1729800"/>
            </a:xfrm>
            <a:custGeom>
              <a:avLst/>
              <a:gdLst/>
              <a:ahLst/>
              <a:rect l="l" t="t" r="r" b="b"/>
              <a:pathLst>
                <a:path w="363160" h="1729993">
                  <a:moveTo>
                    <a:pt x="0" y="1729993"/>
                  </a:moveTo>
                  <a:lnTo>
                    <a:pt x="181580" y="1729993"/>
                  </a:lnTo>
                  <a:lnTo>
                    <a:pt x="181580" y="0"/>
                  </a:lnTo>
                  <a:lnTo>
                    <a:pt x="363160" y="0"/>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47" name="CustomShape 9"/>
            <p:cNvSpPr/>
            <p:nvPr/>
          </p:nvSpPr>
          <p:spPr>
            <a:xfrm rot="16200000">
              <a:off x="-155520" y="3326400"/>
              <a:ext cx="2913480" cy="55332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5120" rIns="15120" tIns="15120" bIns="15120" anchor="ctr">
              <a:noAutofit/>
            </a:bodyPr>
            <a:p>
              <a:pPr algn="ctr">
                <a:lnSpc>
                  <a:spcPct val="90000"/>
                </a:lnSpc>
                <a:spcAft>
                  <a:spcPts val="839"/>
                </a:spcAft>
              </a:pPr>
              <a:r>
                <a:rPr b="0" lang="en-US" sz="2400" spc="-1" strike="noStrike">
                  <a:solidFill>
                    <a:srgbClr val="ffffff"/>
                  </a:solidFill>
                  <a:latin typeface="Franklin Gothic Book"/>
                  <a:ea typeface="Arial"/>
                </a:rPr>
                <a:t>On Site Services</a:t>
              </a:r>
              <a:endParaRPr b="0" lang="en-US" sz="2400" spc="-1" strike="noStrike">
                <a:latin typeface="Arial"/>
              </a:endParaRPr>
            </a:p>
          </p:txBody>
        </p:sp>
        <p:sp>
          <p:nvSpPr>
            <p:cNvPr id="648" name="CustomShape 10"/>
            <p:cNvSpPr/>
            <p:nvPr/>
          </p:nvSpPr>
          <p:spPr>
            <a:xfrm>
              <a:off x="1941120" y="1595880"/>
              <a:ext cx="1815480" cy="55332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IV Solumedrol</a:t>
              </a:r>
              <a:endParaRPr b="0" lang="en-US" sz="1900" spc="-1" strike="noStrike">
                <a:latin typeface="Arial"/>
              </a:endParaRPr>
            </a:p>
          </p:txBody>
        </p:sp>
        <p:sp>
          <p:nvSpPr>
            <p:cNvPr id="649" name="CustomShape 11"/>
            <p:cNvSpPr/>
            <p:nvPr/>
          </p:nvSpPr>
          <p:spPr>
            <a:xfrm>
              <a:off x="1941120" y="2288160"/>
              <a:ext cx="1815480" cy="55332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Nebulized Medications</a:t>
              </a:r>
              <a:endParaRPr b="0" lang="en-US" sz="1900" spc="-1" strike="noStrike">
                <a:latin typeface="Arial"/>
              </a:endParaRPr>
            </a:p>
          </p:txBody>
        </p:sp>
        <p:sp>
          <p:nvSpPr>
            <p:cNvPr id="650" name="CustomShape 12"/>
            <p:cNvSpPr/>
            <p:nvPr/>
          </p:nvSpPr>
          <p:spPr>
            <a:xfrm>
              <a:off x="1941120" y="2980080"/>
              <a:ext cx="1815480" cy="55332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Lab Collection</a:t>
              </a:r>
              <a:endParaRPr b="0" lang="en-US" sz="1900" spc="-1" strike="noStrike">
                <a:latin typeface="Arial"/>
              </a:endParaRPr>
            </a:p>
          </p:txBody>
        </p:sp>
        <p:sp>
          <p:nvSpPr>
            <p:cNvPr id="651" name="CustomShape 13"/>
            <p:cNvSpPr/>
            <p:nvPr/>
          </p:nvSpPr>
          <p:spPr>
            <a:xfrm>
              <a:off x="1941120" y="3672000"/>
              <a:ext cx="1815480" cy="55332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Antibiotic/steroid prescriptions</a:t>
              </a:r>
              <a:endParaRPr b="0" lang="en-US" sz="1900" spc="-1" strike="noStrike">
                <a:latin typeface="Arial"/>
              </a:endParaRPr>
            </a:p>
          </p:txBody>
        </p:sp>
        <p:sp>
          <p:nvSpPr>
            <p:cNvPr id="652" name="CustomShape 14"/>
            <p:cNvSpPr/>
            <p:nvPr/>
          </p:nvSpPr>
          <p:spPr>
            <a:xfrm>
              <a:off x="1941120" y="4363920"/>
              <a:ext cx="1815480" cy="55332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Referral to specialty care</a:t>
              </a:r>
              <a:endParaRPr b="0" lang="en-US" sz="1900" spc="-1" strike="noStrike">
                <a:latin typeface="Arial"/>
              </a:endParaRPr>
            </a:p>
          </p:txBody>
        </p:sp>
        <p:sp>
          <p:nvSpPr>
            <p:cNvPr id="653" name="CustomShape 15"/>
            <p:cNvSpPr/>
            <p:nvPr/>
          </p:nvSpPr>
          <p:spPr>
            <a:xfrm>
              <a:off x="1941120" y="5055840"/>
              <a:ext cx="1815480" cy="55332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Radiology Imaging</a:t>
              </a:r>
              <a:endParaRPr b="0" lang="en-US" sz="1900" spc="-1" strike="noStrike">
                <a:latin typeface="Arial"/>
              </a:endParaRPr>
            </a:p>
          </p:txBody>
        </p:sp>
      </p:grpSp>
      <p:grpSp>
        <p:nvGrpSpPr>
          <p:cNvPr id="654" name="Group 16"/>
          <p:cNvGrpSpPr/>
          <p:nvPr/>
        </p:nvGrpSpPr>
        <p:grpSpPr>
          <a:xfrm>
            <a:off x="0" y="0"/>
            <a:ext cx="36000" cy="36000"/>
            <a:chOff x="0" y="0"/>
            <a:chExt cx="36000" cy="36000"/>
          </a:xfrm>
        </p:grpSpPr>
      </p:grpSp>
      <p:grpSp>
        <p:nvGrpSpPr>
          <p:cNvPr id="655" name="Group 17"/>
          <p:cNvGrpSpPr/>
          <p:nvPr/>
        </p:nvGrpSpPr>
        <p:grpSpPr>
          <a:xfrm>
            <a:off x="4407840" y="1613880"/>
            <a:ext cx="3812040" cy="4064400"/>
            <a:chOff x="4407840" y="1613880"/>
            <a:chExt cx="3812040" cy="4064400"/>
          </a:xfrm>
        </p:grpSpPr>
        <p:sp>
          <p:nvSpPr>
            <p:cNvPr id="656" name="CustomShape 18"/>
            <p:cNvSpPr/>
            <p:nvPr/>
          </p:nvSpPr>
          <p:spPr>
            <a:xfrm>
              <a:off x="5180040" y="3645720"/>
              <a:ext cx="506160" cy="1447920"/>
            </a:xfrm>
            <a:custGeom>
              <a:avLst/>
              <a:gdLst/>
              <a:ahLst/>
              <a:rect l="l" t="t" r="r" b="b"/>
              <a:pathLst>
                <a:path w="506643" h="1448103">
                  <a:moveTo>
                    <a:pt x="0" y="0"/>
                  </a:moveTo>
                  <a:lnTo>
                    <a:pt x="253321" y="0"/>
                  </a:lnTo>
                  <a:lnTo>
                    <a:pt x="253321" y="1448103"/>
                  </a:lnTo>
                  <a:lnTo>
                    <a:pt x="506643" y="144810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57" name="CustomShape 19"/>
            <p:cNvSpPr/>
            <p:nvPr/>
          </p:nvSpPr>
          <p:spPr>
            <a:xfrm>
              <a:off x="5180040" y="3645720"/>
              <a:ext cx="506160" cy="482400"/>
            </a:xfrm>
            <a:custGeom>
              <a:avLst/>
              <a:gdLst/>
              <a:ahLst/>
              <a:rect l="l" t="t" r="r" b="b"/>
              <a:pathLst>
                <a:path w="506643" h="482701">
                  <a:moveTo>
                    <a:pt x="0" y="0"/>
                  </a:moveTo>
                  <a:lnTo>
                    <a:pt x="253321" y="0"/>
                  </a:lnTo>
                  <a:lnTo>
                    <a:pt x="253321" y="482701"/>
                  </a:lnTo>
                  <a:lnTo>
                    <a:pt x="506643" y="482701"/>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58" name="CustomShape 20"/>
            <p:cNvSpPr/>
            <p:nvPr/>
          </p:nvSpPr>
          <p:spPr>
            <a:xfrm>
              <a:off x="5180040" y="3162960"/>
              <a:ext cx="506160" cy="482400"/>
            </a:xfrm>
            <a:custGeom>
              <a:avLst/>
              <a:gdLst/>
              <a:ahLst/>
              <a:rect l="l" t="t" r="r" b="b"/>
              <a:pathLst>
                <a:path w="506643" h="482701">
                  <a:moveTo>
                    <a:pt x="0" y="482701"/>
                  </a:moveTo>
                  <a:lnTo>
                    <a:pt x="253321" y="482701"/>
                  </a:lnTo>
                  <a:lnTo>
                    <a:pt x="253321" y="0"/>
                  </a:lnTo>
                  <a:lnTo>
                    <a:pt x="506643" y="0"/>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59" name="CustomShape 21"/>
            <p:cNvSpPr/>
            <p:nvPr/>
          </p:nvSpPr>
          <p:spPr>
            <a:xfrm>
              <a:off x="5180040" y="2197800"/>
              <a:ext cx="506160" cy="1447920"/>
            </a:xfrm>
            <a:custGeom>
              <a:avLst/>
              <a:gdLst/>
              <a:ahLst/>
              <a:rect l="l" t="t" r="r" b="b"/>
              <a:pathLst>
                <a:path w="506643" h="1448103">
                  <a:moveTo>
                    <a:pt x="0" y="1448103"/>
                  </a:moveTo>
                  <a:lnTo>
                    <a:pt x="253321" y="1448103"/>
                  </a:lnTo>
                  <a:lnTo>
                    <a:pt x="253321" y="0"/>
                  </a:lnTo>
                  <a:lnTo>
                    <a:pt x="506643" y="0"/>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60" name="CustomShape 22"/>
            <p:cNvSpPr/>
            <p:nvPr/>
          </p:nvSpPr>
          <p:spPr>
            <a:xfrm rot="16200000">
              <a:off x="2761560" y="3260160"/>
              <a:ext cx="4064400" cy="771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5120" rIns="15120" tIns="15120" bIns="15120" anchor="ctr">
              <a:noAutofit/>
            </a:bodyPr>
            <a:p>
              <a:pPr algn="ctr">
                <a:lnSpc>
                  <a:spcPct val="90000"/>
                </a:lnSpc>
                <a:spcAft>
                  <a:spcPts val="839"/>
                </a:spcAft>
              </a:pPr>
              <a:r>
                <a:rPr b="0" lang="en-US" sz="2400" spc="-1" strike="noStrike">
                  <a:solidFill>
                    <a:srgbClr val="ffffff"/>
                  </a:solidFill>
                  <a:latin typeface="Franklin Gothic Book"/>
                  <a:ea typeface="Arial"/>
                </a:rPr>
                <a:t>In Home Services</a:t>
              </a:r>
              <a:endParaRPr b="0" lang="en-US" sz="2400" spc="-1" strike="noStrike">
                <a:latin typeface="Arial"/>
              </a:endParaRPr>
            </a:p>
          </p:txBody>
        </p:sp>
        <p:sp>
          <p:nvSpPr>
            <p:cNvPr id="661" name="CustomShape 23"/>
            <p:cNvSpPr/>
            <p:nvPr/>
          </p:nvSpPr>
          <p:spPr>
            <a:xfrm>
              <a:off x="5686920" y="1811520"/>
              <a:ext cx="2532960" cy="771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7640" rIns="17640" tIns="17640" bIns="17640" anchor="ctr">
              <a:noAutofit/>
            </a:bodyPr>
            <a:p>
              <a:pPr algn="ctr">
                <a:lnSpc>
                  <a:spcPct val="90000"/>
                </a:lnSpc>
                <a:spcAft>
                  <a:spcPts val="981"/>
                </a:spcAft>
              </a:pPr>
              <a:r>
                <a:rPr b="0" lang="en-US" sz="2800" spc="-1" strike="noStrike">
                  <a:solidFill>
                    <a:srgbClr val="ffffff"/>
                  </a:solidFill>
                  <a:latin typeface="Franklin Gothic Book"/>
                  <a:ea typeface="Arial"/>
                </a:rPr>
                <a:t>IV Solumedrol</a:t>
              </a:r>
              <a:endParaRPr b="0" lang="en-US" sz="2800" spc="-1" strike="noStrike">
                <a:latin typeface="Arial"/>
              </a:endParaRPr>
            </a:p>
          </p:txBody>
        </p:sp>
        <p:sp>
          <p:nvSpPr>
            <p:cNvPr id="662" name="CustomShape 24"/>
            <p:cNvSpPr/>
            <p:nvPr/>
          </p:nvSpPr>
          <p:spPr>
            <a:xfrm>
              <a:off x="5686920" y="2777040"/>
              <a:ext cx="2532960" cy="771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7640" rIns="17640" tIns="17640" bIns="17640" anchor="ctr">
              <a:noAutofit/>
            </a:bodyPr>
            <a:p>
              <a:pPr algn="ctr">
                <a:lnSpc>
                  <a:spcPct val="90000"/>
                </a:lnSpc>
                <a:spcAft>
                  <a:spcPts val="981"/>
                </a:spcAft>
              </a:pPr>
              <a:r>
                <a:rPr b="0" lang="en-US" sz="2800" spc="-1" strike="noStrike">
                  <a:solidFill>
                    <a:srgbClr val="ffffff"/>
                  </a:solidFill>
                  <a:latin typeface="Franklin Gothic Book"/>
                  <a:ea typeface="Arial"/>
                </a:rPr>
                <a:t>Nebulized Medications</a:t>
              </a:r>
              <a:endParaRPr b="0" lang="en-US" sz="2800" spc="-1" strike="noStrike">
                <a:latin typeface="Arial"/>
              </a:endParaRPr>
            </a:p>
          </p:txBody>
        </p:sp>
        <p:sp>
          <p:nvSpPr>
            <p:cNvPr id="663" name="CustomShape 25"/>
            <p:cNvSpPr/>
            <p:nvPr/>
          </p:nvSpPr>
          <p:spPr>
            <a:xfrm>
              <a:off x="5686920" y="3742200"/>
              <a:ext cx="2532960" cy="771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7640" rIns="17640" tIns="17640" bIns="17640" anchor="ctr">
              <a:noAutofit/>
            </a:bodyPr>
            <a:p>
              <a:pPr algn="ctr">
                <a:lnSpc>
                  <a:spcPct val="90000"/>
                </a:lnSpc>
                <a:spcAft>
                  <a:spcPts val="981"/>
                </a:spcAft>
              </a:pPr>
              <a:r>
                <a:rPr b="0" lang="en-US" sz="2800" spc="-1" strike="noStrike">
                  <a:solidFill>
                    <a:srgbClr val="ffffff"/>
                  </a:solidFill>
                  <a:latin typeface="Franklin Gothic Book"/>
                  <a:ea typeface="Arial"/>
                </a:rPr>
                <a:t>Medication Reconciliation</a:t>
              </a:r>
              <a:endParaRPr b="0" lang="en-US" sz="2800" spc="-1" strike="noStrike">
                <a:latin typeface="Arial"/>
              </a:endParaRPr>
            </a:p>
          </p:txBody>
        </p:sp>
        <p:sp>
          <p:nvSpPr>
            <p:cNvPr id="664" name="CustomShape 26"/>
            <p:cNvSpPr/>
            <p:nvPr/>
          </p:nvSpPr>
          <p:spPr>
            <a:xfrm>
              <a:off x="5686920" y="4707720"/>
              <a:ext cx="2532960" cy="771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7640" rIns="17640" tIns="17640" bIns="17640" anchor="ctr">
              <a:noAutofit/>
            </a:bodyPr>
            <a:p>
              <a:pPr algn="ctr">
                <a:lnSpc>
                  <a:spcPct val="90000"/>
                </a:lnSpc>
                <a:spcAft>
                  <a:spcPts val="981"/>
                </a:spcAft>
              </a:pPr>
              <a:r>
                <a:rPr b="0" lang="en-US" sz="2800" spc="-1" strike="noStrike">
                  <a:solidFill>
                    <a:srgbClr val="ffffff"/>
                  </a:solidFill>
                  <a:latin typeface="Franklin Gothic Book"/>
                  <a:ea typeface="Arial"/>
                </a:rPr>
                <a:t>Inhaler technique</a:t>
              </a:r>
              <a:endParaRPr b="0" lang="en-US" sz="2800" spc="-1" strike="noStrike">
                <a:latin typeface="Arial"/>
              </a:endParaRPr>
            </a:p>
          </p:txBody>
        </p:sp>
      </p:grpSp>
      <p:grpSp>
        <p:nvGrpSpPr>
          <p:cNvPr id="665" name="Group 27"/>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6" name="TextShape 1"/>
          <p:cNvSpPr txBox="1"/>
          <p:nvPr/>
        </p:nvSpPr>
        <p:spPr>
          <a:xfrm>
            <a:off x="1013400" y="1554480"/>
            <a:ext cx="7250760" cy="796320"/>
          </a:xfrm>
          <a:prstGeom prst="rect">
            <a:avLst/>
          </a:prstGeom>
          <a:noFill/>
          <a:ln>
            <a:noFill/>
          </a:ln>
        </p:spPr>
        <p:txBody>
          <a:bodyPr lIns="0" rIns="0" tIns="0" bIns="0">
            <a:noAutofit/>
          </a:bodyPr>
          <a:p>
            <a:pPr>
              <a:lnSpc>
                <a:spcPct val="90000"/>
              </a:lnSpc>
            </a:pPr>
            <a:r>
              <a:rPr b="1" lang="en-US" sz="3200" spc="-32" strike="noStrike">
                <a:solidFill>
                  <a:srgbClr val="b30838"/>
                </a:solidFill>
                <a:latin typeface="Calibri"/>
                <a:ea typeface="Franklin Gothic Medium"/>
              </a:rPr>
              <a:t>“</a:t>
            </a:r>
            <a:r>
              <a:rPr b="1" lang="en-US" sz="3200" spc="-32" strike="noStrike">
                <a:solidFill>
                  <a:srgbClr val="b30838"/>
                </a:solidFill>
                <a:latin typeface="Calibri"/>
                <a:ea typeface="Franklin Gothic Medium"/>
              </a:rPr>
              <a:t>Blue Dollar” Savings</a:t>
            </a:r>
            <a:endParaRPr b="0" lang="en-US" sz="3200" spc="-1" strike="noStrike">
              <a:solidFill>
                <a:srgbClr val="000000"/>
              </a:solidFill>
              <a:latin typeface="Calibri"/>
            </a:endParaRPr>
          </a:p>
        </p:txBody>
      </p:sp>
      <p:sp>
        <p:nvSpPr>
          <p:cNvPr id="667" name="TextShape 2"/>
          <p:cNvSpPr txBox="1"/>
          <p:nvPr/>
        </p:nvSpPr>
        <p:spPr>
          <a:xfrm>
            <a:off x="8138880" y="6216840"/>
            <a:ext cx="792360" cy="365760"/>
          </a:xfrm>
          <a:prstGeom prst="rect">
            <a:avLst/>
          </a:prstGeom>
          <a:noFill/>
          <a:ln>
            <a:noFill/>
          </a:ln>
        </p:spPr>
        <p:txBody>
          <a:bodyPr lIns="0" rIns="0" tIns="0" bIns="0" anchor="ctr">
            <a:noAutofit/>
          </a:bodyPr>
          <a:p>
            <a:pPr>
              <a:lnSpc>
                <a:spcPct val="100000"/>
              </a:lnSpc>
            </a:pPr>
            <a:fld id="{AA84638C-59F4-415E-940C-7B65F9C3179A}" type="slidenum">
              <a:rPr b="0" lang="en-US" sz="900" spc="-1" strike="noStrike">
                <a:solidFill>
                  <a:srgbClr val="696a6d"/>
                </a:solidFill>
                <a:latin typeface="Franklin Gothic Book"/>
                <a:ea typeface="Franklin Gothic Medium"/>
              </a:rPr>
              <a:t>11</a:t>
            </a:fld>
            <a:endParaRPr b="0" lang="en-US" sz="900" spc="-1" strike="noStrike">
              <a:latin typeface="Times New Roman"/>
            </a:endParaRPr>
          </a:p>
        </p:txBody>
      </p:sp>
      <p:sp>
        <p:nvSpPr>
          <p:cNvPr id="668" name="TextShape 3"/>
          <p:cNvSpPr txBox="1"/>
          <p:nvPr/>
        </p:nvSpPr>
        <p:spPr>
          <a:xfrm>
            <a:off x="1013400" y="2351160"/>
            <a:ext cx="7665120" cy="3442680"/>
          </a:xfrm>
          <a:prstGeom prst="rect">
            <a:avLst/>
          </a:prstGeom>
          <a:noFill/>
          <a:ln>
            <a:noFill/>
          </a:ln>
        </p:spPr>
        <p:txBody>
          <a:bodyPr lIns="0" rIns="0" tIns="0" bIns="0">
            <a:noAutofit/>
          </a:bodyPr>
          <a:p>
            <a:pPr marL="137160" indent="-136800">
              <a:lnSpc>
                <a:spcPct val="100000"/>
              </a:lnSpc>
              <a:spcAft>
                <a:spcPts val="901"/>
              </a:spcAft>
              <a:buClr>
                <a:srgbClr val="b30838"/>
              </a:buClr>
              <a:buSzPct val="125000"/>
              <a:buFont typeface="Arial"/>
              <a:buChar char="•"/>
            </a:pPr>
            <a:r>
              <a:rPr b="0" lang="en-US" sz="1200" spc="-1" strike="noStrike">
                <a:solidFill>
                  <a:srgbClr val="696a6d"/>
                </a:solidFill>
                <a:latin typeface="Franklin Gothic Book"/>
                <a:ea typeface="Franklin Gothic Medium"/>
              </a:rPr>
              <a:t>From its inception in 2016, the HLC has not been considered a revenue generating entity. </a:t>
            </a:r>
            <a:endParaRPr b="0" lang="en-US" sz="1200" spc="-1" strike="noStrike">
              <a:solidFill>
                <a:srgbClr val="696a6d"/>
              </a:solidFill>
              <a:latin typeface="Franklin Gothic Book"/>
            </a:endParaRPr>
          </a:p>
          <a:p>
            <a:pPr marL="137160" indent="-136800">
              <a:lnSpc>
                <a:spcPct val="100000"/>
              </a:lnSpc>
              <a:spcAft>
                <a:spcPts val="901"/>
              </a:spcAft>
              <a:buClr>
                <a:srgbClr val="b30838"/>
              </a:buClr>
              <a:buSzPct val="125000"/>
              <a:buFont typeface="Arial"/>
              <a:buChar char="•"/>
            </a:pPr>
            <a:r>
              <a:rPr b="0" lang="en-US" sz="1200" spc="-1" strike="noStrike">
                <a:solidFill>
                  <a:srgbClr val="696a6d"/>
                </a:solidFill>
                <a:latin typeface="Franklin Gothic Book"/>
                <a:ea typeface="Franklin Gothic Medium"/>
              </a:rPr>
              <a:t>Rather, it’s success is defined by cost prevention. </a:t>
            </a:r>
            <a:endParaRPr b="0" lang="en-US" sz="1200" spc="-1" strike="noStrike">
              <a:solidFill>
                <a:srgbClr val="696a6d"/>
              </a:solidFill>
              <a:latin typeface="Franklin Gothic Book"/>
            </a:endParaRPr>
          </a:p>
          <a:p>
            <a:pPr marL="137160" indent="-136800">
              <a:lnSpc>
                <a:spcPct val="100000"/>
              </a:lnSpc>
              <a:spcAft>
                <a:spcPts val="901"/>
              </a:spcAft>
              <a:buClr>
                <a:srgbClr val="b30838"/>
              </a:buClr>
              <a:buSzPct val="125000"/>
              <a:buFont typeface="Arial"/>
              <a:buChar char="•"/>
            </a:pPr>
            <a:r>
              <a:rPr b="0" lang="en-US" sz="1200" spc="-1" strike="noStrike">
                <a:solidFill>
                  <a:srgbClr val="696a6d"/>
                </a:solidFill>
                <a:latin typeface="Franklin Gothic Book"/>
                <a:ea typeface="Franklin Gothic Medium"/>
              </a:rPr>
              <a:t>It is difficult to estimate the savings of patients who remain stable and do not require acute hospitalization for exacerbation of illness. </a:t>
            </a:r>
            <a:endParaRPr b="0" lang="en-US" sz="1200" spc="-1" strike="noStrike">
              <a:solidFill>
                <a:srgbClr val="696a6d"/>
              </a:solidFill>
              <a:latin typeface="Franklin Gothic Book"/>
            </a:endParaRPr>
          </a:p>
          <a:p>
            <a:pPr marL="137160" indent="-136800">
              <a:lnSpc>
                <a:spcPct val="100000"/>
              </a:lnSpc>
              <a:spcAft>
                <a:spcPts val="901"/>
              </a:spcAft>
              <a:buClr>
                <a:srgbClr val="b30838"/>
              </a:buClr>
              <a:buSzPct val="125000"/>
              <a:buFont typeface="Arial"/>
              <a:buChar char="•"/>
            </a:pPr>
            <a:r>
              <a:rPr b="0" lang="en-US" sz="1200" spc="-1" strike="noStrike">
                <a:solidFill>
                  <a:srgbClr val="696a6d"/>
                </a:solidFill>
                <a:latin typeface="Franklin Gothic Book"/>
                <a:ea typeface="Franklin Gothic Medium"/>
              </a:rPr>
              <a:t>However, to illustrate the potential savings generated by enrolling a patient in HLC, a “Blue Dollar Savings” formula was created using the following formula.</a:t>
            </a:r>
            <a:endParaRPr b="0" lang="en-US" sz="1200" spc="-1" strike="noStrike">
              <a:solidFill>
                <a:srgbClr val="696a6d"/>
              </a:solidFill>
              <a:latin typeface="Franklin Gothic Book"/>
            </a:endParaRPr>
          </a:p>
          <a:p>
            <a:pPr lvl="1" marL="320040" indent="-136800">
              <a:lnSpc>
                <a:spcPct val="100000"/>
              </a:lnSpc>
              <a:spcAft>
                <a:spcPts val="901"/>
              </a:spcAft>
              <a:buClr>
                <a:srgbClr val="696a6d"/>
              </a:buClr>
              <a:buSzPct val="125000"/>
              <a:buFont typeface="Courier New"/>
              <a:buChar char="o"/>
            </a:pPr>
            <a:r>
              <a:rPr b="0" lang="en-US" sz="1200" spc="-1" strike="noStrike">
                <a:solidFill>
                  <a:srgbClr val="696a6d"/>
                </a:solidFill>
                <a:latin typeface="Franklin Gothic Book"/>
                <a:ea typeface="Franklin Gothic Medium"/>
              </a:rPr>
              <a:t>The average cost of observation/acute care bed is estimated at $3200 per day</a:t>
            </a:r>
            <a:endParaRPr b="0" lang="en-US" sz="1200" spc="-1" strike="noStrike">
              <a:solidFill>
                <a:srgbClr val="696a6d"/>
              </a:solidFill>
              <a:latin typeface="Franklin Gothic Book"/>
            </a:endParaRPr>
          </a:p>
          <a:p>
            <a:pPr lvl="1" marL="320040" indent="-136800">
              <a:lnSpc>
                <a:spcPct val="100000"/>
              </a:lnSpc>
              <a:spcAft>
                <a:spcPts val="901"/>
              </a:spcAft>
              <a:buClr>
                <a:srgbClr val="696a6d"/>
              </a:buClr>
              <a:buSzPct val="125000"/>
              <a:buFont typeface="Courier New"/>
              <a:buChar char="o"/>
            </a:pPr>
            <a:r>
              <a:rPr b="0" lang="en-US" sz="1200" spc="-1" strike="noStrike">
                <a:solidFill>
                  <a:srgbClr val="696a6d"/>
                </a:solidFill>
                <a:latin typeface="Franklin Gothic Book"/>
                <a:ea typeface="Franklin Gothic Medium"/>
              </a:rPr>
              <a:t>The average length of stay for COPD exacerbation is 4-5 days </a:t>
            </a:r>
            <a:endParaRPr b="0" lang="en-US" sz="1200" spc="-1" strike="noStrike">
              <a:solidFill>
                <a:srgbClr val="696a6d"/>
              </a:solidFill>
              <a:latin typeface="Franklin Gothic Book"/>
            </a:endParaRPr>
          </a:p>
          <a:p>
            <a:pPr lvl="1" marL="320040" indent="-136800">
              <a:lnSpc>
                <a:spcPct val="100000"/>
              </a:lnSpc>
              <a:spcAft>
                <a:spcPts val="901"/>
              </a:spcAft>
              <a:buClr>
                <a:srgbClr val="696a6d"/>
              </a:buClr>
              <a:buSzPct val="125000"/>
              <a:buFont typeface="Courier New"/>
              <a:buChar char="o"/>
            </a:pPr>
            <a:r>
              <a:rPr b="0" lang="en-US" sz="1200" spc="-1" strike="noStrike">
                <a:solidFill>
                  <a:srgbClr val="696a6d"/>
                </a:solidFill>
                <a:latin typeface="Franklin Gothic Book"/>
                <a:ea typeface="Franklin Gothic Medium"/>
              </a:rPr>
              <a:t>Thus, each prevented admission may result in an estimated $16,000 savings</a:t>
            </a:r>
            <a:endParaRPr b="0" lang="en-US" sz="1200" spc="-1" strike="noStrike">
              <a:solidFill>
                <a:srgbClr val="696a6d"/>
              </a:solidFill>
              <a:latin typeface="Franklin Gothic Book"/>
            </a:endParaRPr>
          </a:p>
          <a:p>
            <a:pPr lvl="1" marL="320040" indent="-136800">
              <a:lnSpc>
                <a:spcPct val="100000"/>
              </a:lnSpc>
              <a:spcAft>
                <a:spcPts val="901"/>
              </a:spcAft>
              <a:buClr>
                <a:srgbClr val="696a6d"/>
              </a:buClr>
              <a:buSzPct val="125000"/>
              <a:buFont typeface="Courier New"/>
              <a:buChar char="o"/>
            </a:pPr>
            <a:r>
              <a:rPr b="0" lang="en-US" sz="1200" spc="-1" strike="noStrike">
                <a:solidFill>
                  <a:srgbClr val="696a6d"/>
                </a:solidFill>
                <a:latin typeface="Franklin Gothic Book"/>
                <a:ea typeface="Franklin Gothic Medium"/>
              </a:rPr>
              <a:t>There is no perfect metric to measure a patient who was NOT admitted. To approximate this figure, each urgent visit to HLC which resulted in IV therapy (Lasix/Solumedrol) will be counted as a prevented admission, or a Blue Dollar </a:t>
            </a:r>
            <a:r>
              <a:rPr b="0" lang="en-US" sz="1200" spc="-1" strike="noStrike" u="sng">
                <a:solidFill>
                  <a:srgbClr val="696a6d"/>
                </a:solidFill>
                <a:uFillTx/>
                <a:latin typeface="Franklin Gothic Book"/>
                <a:ea typeface="Franklin Gothic Medium"/>
              </a:rPr>
              <a:t>Save.</a:t>
            </a:r>
            <a:endParaRPr b="0" lang="en-US" sz="1200" spc="-1" strike="noStrike">
              <a:solidFill>
                <a:srgbClr val="696a6d"/>
              </a:solidFill>
              <a:latin typeface="Franklin Gothic Book"/>
            </a:endParaRPr>
          </a:p>
          <a:p>
            <a:pPr marL="182880">
              <a:lnSpc>
                <a:spcPct val="100000"/>
              </a:lnSpc>
              <a:spcAft>
                <a:spcPts val="901"/>
              </a:spcAft>
            </a:pPr>
            <a:r>
              <a:rPr b="1" lang="en-US" sz="1200" spc="-1" strike="noStrike" u="sng">
                <a:solidFill>
                  <a:srgbClr val="696a6d"/>
                </a:solidFill>
                <a:uFillTx/>
                <a:latin typeface="Franklin Gothic Book"/>
                <a:ea typeface="Franklin Gothic Medium"/>
              </a:rPr>
              <a:t>There were 9 such urgent visits in January 2024, resulting in an estimated $115,200 savings</a:t>
            </a:r>
            <a:endParaRPr b="0" lang="en-US" sz="1200" spc="-1" strike="noStrike">
              <a:solidFill>
                <a:srgbClr val="696a6d"/>
              </a:solidFill>
              <a:latin typeface="Franklin Gothic Book"/>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9" name="TextShape 1"/>
          <p:cNvSpPr txBox="1"/>
          <p:nvPr/>
        </p:nvSpPr>
        <p:spPr>
          <a:xfrm>
            <a:off x="407880" y="597600"/>
            <a:ext cx="8299080" cy="290520"/>
          </a:xfrm>
          <a:prstGeom prst="rect">
            <a:avLst/>
          </a:prstGeom>
          <a:noFill/>
          <a:ln>
            <a:noFill/>
          </a:ln>
        </p:spPr>
        <p:txBody>
          <a:bodyPr lIns="0" rIns="0" tIns="0" bIns="0" anchor="b">
            <a:noAutofit/>
          </a:bodyPr>
          <a:p>
            <a:pPr algn="ctr">
              <a:lnSpc>
                <a:spcPct val="90000"/>
              </a:lnSpc>
            </a:pPr>
            <a:r>
              <a:rPr b="0" lang="en-US" sz="2400" spc="-32" strike="noStrike">
                <a:solidFill>
                  <a:srgbClr val="b30838"/>
                </a:solidFill>
                <a:latin typeface="Franklin Gothic Medium"/>
                <a:ea typeface="Franklin Gothic Medium"/>
              </a:rPr>
              <a:t>Heart &amp; Lung Center Services Summary</a:t>
            </a:r>
            <a:endParaRPr b="0" lang="en-US" sz="2400" spc="-1" strike="noStrike">
              <a:solidFill>
                <a:srgbClr val="000000"/>
              </a:solidFill>
              <a:latin typeface="Calibri"/>
            </a:endParaRPr>
          </a:p>
        </p:txBody>
      </p:sp>
      <p:sp>
        <p:nvSpPr>
          <p:cNvPr id="670" name="TextShape 2"/>
          <p:cNvSpPr txBox="1"/>
          <p:nvPr/>
        </p:nvSpPr>
        <p:spPr>
          <a:xfrm>
            <a:off x="118440" y="6491880"/>
            <a:ext cx="719280" cy="365760"/>
          </a:xfrm>
          <a:prstGeom prst="rect">
            <a:avLst/>
          </a:prstGeom>
          <a:noFill/>
          <a:ln>
            <a:noFill/>
          </a:ln>
        </p:spPr>
        <p:txBody>
          <a:bodyPr lIns="0" rIns="0" tIns="0" bIns="0" anchor="ctr">
            <a:normAutofit/>
          </a:bodyPr>
          <a:p>
            <a:pPr>
              <a:lnSpc>
                <a:spcPct val="90000"/>
              </a:lnSpc>
              <a:spcAft>
                <a:spcPts val="601"/>
              </a:spcAft>
            </a:pPr>
            <a:fld id="{151A9D9B-0122-4DBD-923C-08B0B176F038}" type="slidenum">
              <a:rPr b="0" lang="en-US" sz="200" spc="-1" strike="noStrike">
                <a:solidFill>
                  <a:srgbClr val="696a6d"/>
                </a:solidFill>
                <a:latin typeface="Franklin Gothic Book"/>
                <a:ea typeface="Franklin Gothic Medium"/>
              </a:rPr>
              <a:t>18</a:t>
            </a:fld>
            <a:endParaRPr b="0" lang="en-US" sz="200" spc="-1" strike="noStrike">
              <a:latin typeface="Times New Roman"/>
            </a:endParaRPr>
          </a:p>
        </p:txBody>
      </p:sp>
      <p:grpSp>
        <p:nvGrpSpPr>
          <p:cNvPr id="671" name="Group 3"/>
          <p:cNvGrpSpPr/>
          <p:nvPr/>
        </p:nvGrpSpPr>
        <p:grpSpPr>
          <a:xfrm>
            <a:off x="407880" y="912240"/>
            <a:ext cx="8299080" cy="4832280"/>
            <a:chOff x="407880" y="912240"/>
            <a:chExt cx="8299080" cy="4832280"/>
          </a:xfrm>
        </p:grpSpPr>
        <p:sp>
          <p:nvSpPr>
            <p:cNvPr id="672" name="CustomShape 4"/>
            <p:cNvSpPr/>
            <p:nvPr/>
          </p:nvSpPr>
          <p:spPr>
            <a:xfrm>
              <a:off x="407880" y="912240"/>
              <a:ext cx="8299080" cy="11602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40400" rIns="83880" tIns="140400" bIns="140760" anchor="ctr">
              <a:noAutofit/>
            </a:bodyPr>
            <a:p>
              <a:pPr>
                <a:lnSpc>
                  <a:spcPct val="90000"/>
                </a:lnSpc>
                <a:spcAft>
                  <a:spcPts val="771"/>
                </a:spcAft>
              </a:pPr>
              <a:r>
                <a:rPr b="0" lang="en-US" sz="2200" spc="-1" strike="noStrike">
                  <a:solidFill>
                    <a:srgbClr val="ffffff"/>
                  </a:solidFill>
                  <a:latin typeface="Franklin Gothic Book"/>
                  <a:ea typeface="Arial"/>
                </a:rPr>
                <a:t>We have seen 317 new HF/COPD patients enrolled since last year.</a:t>
              </a:r>
              <a:endParaRPr b="0" lang="en-US" sz="2200" spc="-1" strike="noStrike">
                <a:latin typeface="Arial"/>
              </a:endParaRPr>
            </a:p>
          </p:txBody>
        </p:sp>
        <p:sp>
          <p:nvSpPr>
            <p:cNvPr id="673" name="CustomShape 5"/>
            <p:cNvSpPr/>
            <p:nvPr/>
          </p:nvSpPr>
          <p:spPr>
            <a:xfrm>
              <a:off x="407880" y="2136240"/>
              <a:ext cx="8299080" cy="11602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40400" rIns="83880" tIns="140400" bIns="140760" anchor="ctr">
              <a:noAutofit/>
            </a:bodyPr>
            <a:p>
              <a:pPr>
                <a:lnSpc>
                  <a:spcPct val="90000"/>
                </a:lnSpc>
                <a:spcAft>
                  <a:spcPts val="771"/>
                </a:spcAft>
              </a:pPr>
              <a:r>
                <a:rPr b="0" lang="en-US" sz="2200" spc="-1" strike="noStrike">
                  <a:solidFill>
                    <a:srgbClr val="ffffff"/>
                  </a:solidFill>
                  <a:latin typeface="Franklin Gothic Book"/>
                  <a:ea typeface="Arial"/>
                </a:rPr>
                <a:t>Maintained an overall less than 16.92% readmission rate for HF in the 668 patients served over 12 months.  Also, a 37% COPD readmission avg. for 2023, but with a very high 6-month mortality.</a:t>
              </a:r>
              <a:endParaRPr b="0" lang="en-US" sz="2200" spc="-1" strike="noStrike">
                <a:latin typeface="Arial"/>
              </a:endParaRPr>
            </a:p>
          </p:txBody>
        </p:sp>
        <p:sp>
          <p:nvSpPr>
            <p:cNvPr id="674" name="CustomShape 6"/>
            <p:cNvSpPr/>
            <p:nvPr/>
          </p:nvSpPr>
          <p:spPr>
            <a:xfrm>
              <a:off x="407880" y="3360240"/>
              <a:ext cx="8299080" cy="11602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40400" rIns="83880" tIns="140400" bIns="140760" anchor="ctr">
              <a:noAutofit/>
            </a:bodyPr>
            <a:p>
              <a:pPr>
                <a:lnSpc>
                  <a:spcPct val="90000"/>
                </a:lnSpc>
                <a:spcAft>
                  <a:spcPts val="771"/>
                </a:spcAft>
              </a:pPr>
              <a:r>
                <a:rPr b="0" lang="en-US" sz="2200" spc="-1" strike="noStrike">
                  <a:solidFill>
                    <a:srgbClr val="ffffff"/>
                  </a:solidFill>
                  <a:latin typeface="Franklin Gothic Book"/>
                  <a:ea typeface="Arial"/>
                </a:rPr>
                <a:t>HLC accounted for 1,689,600 in blue dollar savings to our institution for the past 9 months of 2023.</a:t>
              </a:r>
              <a:endParaRPr b="0" lang="en-US" sz="2200" spc="-1" strike="noStrike">
                <a:latin typeface="Arial"/>
              </a:endParaRPr>
            </a:p>
          </p:txBody>
        </p:sp>
        <p:sp>
          <p:nvSpPr>
            <p:cNvPr id="675" name="CustomShape 7"/>
            <p:cNvSpPr/>
            <p:nvPr/>
          </p:nvSpPr>
          <p:spPr>
            <a:xfrm>
              <a:off x="407880" y="4584240"/>
              <a:ext cx="8299080" cy="11602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40400" rIns="83880" tIns="140400" bIns="140760" anchor="ctr">
              <a:noAutofit/>
            </a:bodyPr>
            <a:p>
              <a:pPr>
                <a:lnSpc>
                  <a:spcPct val="90000"/>
                </a:lnSpc>
                <a:spcAft>
                  <a:spcPts val="771"/>
                </a:spcAft>
              </a:pPr>
              <a:r>
                <a:rPr b="0" lang="en-US" sz="2200" spc="-1" strike="noStrike">
                  <a:solidFill>
                    <a:srgbClr val="ffffff"/>
                  </a:solidFill>
                  <a:latin typeface="Franklin Gothic Book"/>
                  <a:ea typeface="Arial"/>
                </a:rPr>
                <a:t>New partnership with the TAVR program to optimize patient’s HF care pre/post the valve procedure.</a:t>
              </a:r>
              <a:endParaRPr b="0" lang="en-US" sz="2200" spc="-1" strike="noStrike">
                <a:latin typeface="Arial"/>
              </a:endParaRPr>
            </a:p>
          </p:txBody>
        </p:sp>
      </p:grpSp>
      <p:grpSp>
        <p:nvGrpSpPr>
          <p:cNvPr id="676" name="Group 8"/>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TextShape 1"/>
          <p:cNvSpPr txBox="1"/>
          <p:nvPr/>
        </p:nvSpPr>
        <p:spPr>
          <a:xfrm>
            <a:off x="118440" y="6491880"/>
            <a:ext cx="719280" cy="365760"/>
          </a:xfrm>
          <a:prstGeom prst="rect">
            <a:avLst/>
          </a:prstGeom>
          <a:noFill/>
          <a:ln>
            <a:noFill/>
          </a:ln>
        </p:spPr>
        <p:txBody>
          <a:bodyPr lIns="0" rIns="0" tIns="0" bIns="0" anchor="ctr">
            <a:noAutofit/>
          </a:bodyPr>
          <a:p>
            <a:pPr>
              <a:lnSpc>
                <a:spcPct val="100000"/>
              </a:lnSpc>
            </a:pPr>
            <a:fld id="{66B8586F-D3AA-4148-B14A-C4EC6D2622E4}" type="slidenum">
              <a:rPr b="0" lang="en-US" sz="900" spc="-1" strike="noStrike">
                <a:solidFill>
                  <a:srgbClr val="696a6d"/>
                </a:solidFill>
                <a:latin typeface="Franklin Gothic Book"/>
                <a:ea typeface="Franklin Gothic Medium"/>
              </a:rPr>
              <a:t>18</a:t>
            </a:fld>
            <a:endParaRPr b="0" lang="en-US" sz="900" spc="-1" strike="noStrike">
              <a:latin typeface="Times New Roman"/>
            </a:endParaRPr>
          </a:p>
        </p:txBody>
      </p:sp>
      <p:sp>
        <p:nvSpPr>
          <p:cNvPr id="678" name="TextShape 2"/>
          <p:cNvSpPr txBox="1"/>
          <p:nvPr/>
        </p:nvSpPr>
        <p:spPr>
          <a:xfrm>
            <a:off x="3914640" y="1125000"/>
            <a:ext cx="4381200" cy="1089360"/>
          </a:xfrm>
          <a:prstGeom prst="rect">
            <a:avLst/>
          </a:prstGeom>
          <a:noFill/>
          <a:ln>
            <a:noFill/>
          </a:ln>
        </p:spPr>
        <p:txBody>
          <a:bodyPr lIns="0" rIns="0" tIns="0" bIns="0" anchor="b">
            <a:noAutofit/>
          </a:bodyPr>
          <a:p>
            <a:pPr algn="ctr">
              <a:lnSpc>
                <a:spcPct val="90000"/>
              </a:lnSpc>
            </a:pPr>
            <a:r>
              <a:rPr b="0" lang="en-US" sz="3200" spc="-32" strike="noStrike">
                <a:solidFill>
                  <a:srgbClr val="ffffff"/>
                </a:solidFill>
                <a:latin typeface="Calisto MT"/>
                <a:ea typeface="Franklin Gothic Medium"/>
              </a:rPr>
              <a:t>2024 IU Health Ball</a:t>
            </a:r>
            <a:br/>
            <a:r>
              <a:rPr b="0" lang="en-US" sz="3200" spc="-32" strike="noStrike">
                <a:solidFill>
                  <a:srgbClr val="ffffff"/>
                </a:solidFill>
                <a:latin typeface="Calisto MT"/>
                <a:ea typeface="Franklin Gothic Medium"/>
              </a:rPr>
              <a:t>Model of Care</a:t>
            </a:r>
            <a:endParaRPr b="0" lang="en-US" sz="3200" spc="-1" strike="noStrike">
              <a:solidFill>
                <a:srgbClr val="000000"/>
              </a:solidFill>
              <a:latin typeface="Calibri"/>
            </a:endParaRPr>
          </a:p>
        </p:txBody>
      </p:sp>
      <p:sp>
        <p:nvSpPr>
          <p:cNvPr id="679" name="CustomShape 3"/>
          <p:cNvSpPr/>
          <p:nvPr/>
        </p:nvSpPr>
        <p:spPr>
          <a:xfrm>
            <a:off x="4233600" y="2911680"/>
            <a:ext cx="4062240" cy="8218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400" spc="-1" strike="noStrike">
                <a:solidFill>
                  <a:srgbClr val="ffffff"/>
                </a:solidFill>
                <a:latin typeface="Calibri"/>
                <a:ea typeface="Arial"/>
              </a:rPr>
              <a:t>Mobile Integrated Healthcare-Community Paramedicine</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6" name="TextShape 1"/>
          <p:cNvSpPr txBox="1"/>
          <p:nvPr/>
        </p:nvSpPr>
        <p:spPr>
          <a:xfrm>
            <a:off x="118440" y="6491880"/>
            <a:ext cx="719280" cy="365760"/>
          </a:xfrm>
          <a:prstGeom prst="rect">
            <a:avLst/>
          </a:prstGeom>
          <a:noFill/>
          <a:ln>
            <a:noFill/>
          </a:ln>
        </p:spPr>
        <p:txBody>
          <a:bodyPr lIns="0" rIns="0" tIns="0" bIns="0" anchor="ctr">
            <a:normAutofit/>
          </a:bodyPr>
          <a:p>
            <a:pPr>
              <a:lnSpc>
                <a:spcPct val="100000"/>
              </a:lnSpc>
              <a:spcAft>
                <a:spcPts val="601"/>
              </a:spcAft>
            </a:pPr>
            <a:fld id="{391ED968-F5B2-4A5B-BAF0-14B02229D84D}" type="slidenum">
              <a:rPr b="0" lang="en-US" sz="900" spc="-1" strike="noStrike">
                <a:solidFill>
                  <a:srgbClr val="696a6d"/>
                </a:solidFill>
                <a:latin typeface="Franklin Gothic Book"/>
                <a:ea typeface="Franklin Gothic Medium"/>
              </a:rPr>
              <a:t>2</a:t>
            </a:fld>
            <a:endParaRPr b="0" lang="en-US" sz="900" spc="-1" strike="noStrike">
              <a:latin typeface="Times New Roman"/>
            </a:endParaRPr>
          </a:p>
        </p:txBody>
      </p:sp>
      <p:sp>
        <p:nvSpPr>
          <p:cNvPr id="547" name="TextShape 2"/>
          <p:cNvSpPr txBox="1"/>
          <p:nvPr/>
        </p:nvSpPr>
        <p:spPr>
          <a:xfrm>
            <a:off x="407880" y="597600"/>
            <a:ext cx="8327520" cy="290520"/>
          </a:xfrm>
          <a:prstGeom prst="rect">
            <a:avLst/>
          </a:prstGeom>
          <a:noFill/>
          <a:ln>
            <a:noFill/>
          </a:ln>
        </p:spPr>
        <p:txBody>
          <a:bodyPr lIns="0" rIns="0" tIns="0" bIns="0" anchor="b">
            <a:normAutofit/>
          </a:bodyPr>
          <a:p>
            <a:pPr>
              <a:lnSpc>
                <a:spcPct val="90000"/>
              </a:lnSpc>
            </a:pPr>
            <a:r>
              <a:rPr b="0" lang="en-US" sz="2100" spc="-32" strike="noStrike">
                <a:solidFill>
                  <a:srgbClr val="b30838"/>
                </a:solidFill>
                <a:latin typeface="Franklin Gothic Medium"/>
                <a:ea typeface="Franklin Gothic Medium"/>
              </a:rPr>
              <a:t>Objectives for the Podium to Panel:</a:t>
            </a:r>
            <a:endParaRPr b="0" lang="en-US" sz="2100" spc="-1" strike="noStrike">
              <a:solidFill>
                <a:srgbClr val="000000"/>
              </a:solidFill>
              <a:latin typeface="Calibri"/>
            </a:endParaRPr>
          </a:p>
        </p:txBody>
      </p:sp>
      <p:grpSp>
        <p:nvGrpSpPr>
          <p:cNvPr id="548" name="Group 3"/>
          <p:cNvGrpSpPr/>
          <p:nvPr/>
        </p:nvGrpSpPr>
        <p:grpSpPr>
          <a:xfrm>
            <a:off x="407880" y="890280"/>
            <a:ext cx="8327880" cy="5162760"/>
            <a:chOff x="407880" y="890280"/>
            <a:chExt cx="8327880" cy="5162760"/>
          </a:xfrm>
        </p:grpSpPr>
        <p:sp>
          <p:nvSpPr>
            <p:cNvPr id="549" name="CustomShape 4"/>
            <p:cNvSpPr/>
            <p:nvPr/>
          </p:nvSpPr>
          <p:spPr>
            <a:xfrm>
              <a:off x="2073600" y="890280"/>
              <a:ext cx="6662160" cy="1654560"/>
            </a:xfrm>
            <a:prstGeom prst="rect">
              <a:avLst/>
            </a:prstGeom>
            <a:solidFill>
              <a:schemeClr val="accent1">
                <a:alpha val="90000"/>
                <a:tint val="40000"/>
                <a:hueOff val="0"/>
                <a:satOff val="0"/>
                <a:lumOff val="0"/>
                <a:alphaOff val="0"/>
              </a:schemeClr>
            </a:solidFill>
            <a:ln>
              <a:solidFill>
                <a:schemeClr val="accent1">
                  <a:alpha val="90000"/>
                  <a:tint val="40000"/>
                  <a:hueOff val="0"/>
                  <a:satOff val="0"/>
                  <a:lumOff val="0"/>
                  <a:alphaOff val="0"/>
                </a:schemeClr>
              </a:solidFill>
              <a:round/>
            </a:ln>
          </p:spPr>
          <p:style>
            <a:lnRef idx="2"/>
            <a:fillRef idx="0"/>
            <a:effectRef idx="0"/>
            <a:fontRef idx="minor"/>
          </p:style>
          <p:txBody>
            <a:bodyPr lIns="129240" rIns="129240" tIns="420480" bIns="420480" anchor="ctr">
              <a:noAutofit/>
            </a:bodyPr>
            <a:p>
              <a:pPr>
                <a:lnSpc>
                  <a:spcPct val="100000"/>
                </a:lnSpc>
                <a:spcAft>
                  <a:spcPts val="666"/>
                </a:spcAft>
              </a:pPr>
              <a:r>
                <a:rPr b="0" lang="en-US" sz="1900" spc="-1" strike="noStrike">
                  <a:solidFill>
                    <a:srgbClr val="000000"/>
                  </a:solidFill>
                  <a:latin typeface="Franklin Gothic Book"/>
                  <a:ea typeface="Arial"/>
                </a:rPr>
                <a:t>Understand the concept of Mobile Integrated Healthcare-Community Paramedicine (MIH-CP)</a:t>
              </a:r>
              <a:endParaRPr b="0" lang="en-US" sz="1900" spc="-1" strike="noStrike">
                <a:latin typeface="Arial"/>
              </a:endParaRPr>
            </a:p>
          </p:txBody>
        </p:sp>
        <p:sp>
          <p:nvSpPr>
            <p:cNvPr id="550" name="CustomShape 5"/>
            <p:cNvSpPr/>
            <p:nvPr/>
          </p:nvSpPr>
          <p:spPr>
            <a:xfrm>
              <a:off x="407880" y="890280"/>
              <a:ext cx="1665360" cy="1654560"/>
            </a:xfrm>
            <a:prstGeom prst="rect">
              <a:avLst/>
            </a:prstGeom>
            <a:solidFill>
              <a:schemeClr val="accent1">
                <a:hueOff val="0"/>
                <a:satOff val="0"/>
                <a:lumOff val="0"/>
                <a:alphaOff val="0"/>
              </a:schemeClr>
            </a:solidFill>
            <a:ln>
              <a:solidFill>
                <a:schemeClr val="accent1">
                  <a:hueOff val="0"/>
                  <a:satOff val="0"/>
                  <a:lumOff val="0"/>
                  <a:alphaOff val="0"/>
                </a:schemeClr>
              </a:solidFill>
              <a:round/>
            </a:ln>
            <a:effectLst>
              <a:outerShdw blurRad="40000" dir="5400000" dist="20160" rotWithShape="0">
                <a:srgbClr val="000000">
                  <a:alpha val="38000"/>
                </a:srgbClr>
              </a:outerShdw>
            </a:effectLst>
          </p:spPr>
          <p:style>
            <a:lnRef idx="2"/>
            <a:fillRef idx="0"/>
            <a:effectRef idx="1"/>
            <a:fontRef idx="minor"/>
          </p:style>
          <p:txBody>
            <a:bodyPr lIns="88200" rIns="88200" tIns="163440" bIns="163440" anchor="ctr">
              <a:noAutofit/>
            </a:bodyPr>
            <a:p>
              <a:pPr algn="ctr">
                <a:lnSpc>
                  <a:spcPct val="100000"/>
                </a:lnSpc>
                <a:spcAft>
                  <a:spcPts val="805"/>
                </a:spcAft>
              </a:pPr>
              <a:r>
                <a:rPr b="0" lang="en-US" sz="2300" spc="-1" strike="noStrike">
                  <a:solidFill>
                    <a:srgbClr val="ffffff"/>
                  </a:solidFill>
                  <a:latin typeface="Franklin Gothic Book"/>
                  <a:ea typeface="Arial"/>
                </a:rPr>
                <a:t>Understand</a:t>
              </a:r>
              <a:endParaRPr b="0" lang="en-US" sz="2300" spc="-1" strike="noStrike">
                <a:latin typeface="Arial"/>
              </a:endParaRPr>
            </a:p>
          </p:txBody>
        </p:sp>
        <p:sp>
          <p:nvSpPr>
            <p:cNvPr id="551" name="CustomShape 6"/>
            <p:cNvSpPr/>
            <p:nvPr/>
          </p:nvSpPr>
          <p:spPr>
            <a:xfrm>
              <a:off x="2073600" y="2644200"/>
              <a:ext cx="6662160" cy="1654560"/>
            </a:xfrm>
            <a:prstGeom prst="rect">
              <a:avLst/>
            </a:prstGeom>
            <a:solidFill>
              <a:schemeClr val="accent1">
                <a:alpha val="90000"/>
                <a:tint val="40000"/>
                <a:hueOff val="0"/>
                <a:satOff val="0"/>
                <a:lumOff val="0"/>
                <a:alphaOff val="0"/>
              </a:schemeClr>
            </a:solidFill>
            <a:ln>
              <a:solidFill>
                <a:schemeClr val="accent1">
                  <a:alpha val="90000"/>
                  <a:tint val="40000"/>
                  <a:hueOff val="0"/>
                  <a:satOff val="0"/>
                  <a:lumOff val="0"/>
                  <a:alphaOff val="0"/>
                </a:schemeClr>
              </a:solidFill>
              <a:round/>
            </a:ln>
          </p:spPr>
          <p:style>
            <a:lnRef idx="2"/>
            <a:fillRef idx="0"/>
            <a:effectRef idx="0"/>
            <a:fontRef idx="minor"/>
          </p:style>
          <p:txBody>
            <a:bodyPr lIns="129240" rIns="129240" tIns="420480" bIns="420480" anchor="ctr">
              <a:noAutofit/>
            </a:bodyPr>
            <a:p>
              <a:pPr>
                <a:lnSpc>
                  <a:spcPct val="100000"/>
                </a:lnSpc>
                <a:spcAft>
                  <a:spcPts val="666"/>
                </a:spcAft>
              </a:pPr>
              <a:r>
                <a:rPr b="0" lang="en-US" sz="1900" spc="-1" strike="noStrike">
                  <a:solidFill>
                    <a:srgbClr val="000000"/>
                  </a:solidFill>
                  <a:latin typeface="Franklin Gothic Book"/>
                  <a:ea typeface="Arial"/>
                </a:rPr>
                <a:t>Explore the Care Partnership of MIH-CP with Cardiopulmonary Rehabilitation, Heart/Lung Center, and Outpatient Providers.</a:t>
              </a:r>
              <a:endParaRPr b="0" lang="en-US" sz="1900" spc="-1" strike="noStrike">
                <a:latin typeface="Arial"/>
              </a:endParaRPr>
            </a:p>
          </p:txBody>
        </p:sp>
        <p:sp>
          <p:nvSpPr>
            <p:cNvPr id="552" name="CustomShape 7"/>
            <p:cNvSpPr/>
            <p:nvPr/>
          </p:nvSpPr>
          <p:spPr>
            <a:xfrm>
              <a:off x="407880" y="2644200"/>
              <a:ext cx="1665360" cy="1654560"/>
            </a:xfrm>
            <a:prstGeom prst="rect">
              <a:avLst/>
            </a:prstGeom>
            <a:solidFill>
              <a:schemeClr val="accent1">
                <a:hueOff val="0"/>
                <a:satOff val="0"/>
                <a:lumOff val="0"/>
                <a:alphaOff val="0"/>
              </a:schemeClr>
            </a:solidFill>
            <a:ln>
              <a:solidFill>
                <a:schemeClr val="accent1">
                  <a:hueOff val="0"/>
                  <a:satOff val="0"/>
                  <a:lumOff val="0"/>
                  <a:alphaOff val="0"/>
                </a:schemeClr>
              </a:solidFill>
              <a:round/>
            </a:ln>
            <a:effectLst>
              <a:outerShdw blurRad="40000" dir="5400000" dist="20160" rotWithShape="0">
                <a:srgbClr val="000000">
                  <a:alpha val="38000"/>
                </a:srgbClr>
              </a:outerShdw>
            </a:effectLst>
          </p:spPr>
          <p:style>
            <a:lnRef idx="2"/>
            <a:fillRef idx="0"/>
            <a:effectRef idx="1"/>
            <a:fontRef idx="minor"/>
          </p:style>
          <p:txBody>
            <a:bodyPr lIns="88200" rIns="88200" tIns="163440" bIns="163440" anchor="ctr">
              <a:noAutofit/>
            </a:bodyPr>
            <a:p>
              <a:pPr algn="ctr">
                <a:lnSpc>
                  <a:spcPct val="100000"/>
                </a:lnSpc>
                <a:spcAft>
                  <a:spcPts val="805"/>
                </a:spcAft>
              </a:pPr>
              <a:r>
                <a:rPr b="0" lang="en-US" sz="2300" spc="-1" strike="noStrike">
                  <a:solidFill>
                    <a:srgbClr val="ffffff"/>
                  </a:solidFill>
                  <a:latin typeface="Franklin Gothic Book"/>
                  <a:ea typeface="Arial"/>
                </a:rPr>
                <a:t>Explore</a:t>
              </a:r>
              <a:endParaRPr b="0" lang="en-US" sz="2300" spc="-1" strike="noStrike">
                <a:latin typeface="Arial"/>
              </a:endParaRPr>
            </a:p>
          </p:txBody>
        </p:sp>
        <p:sp>
          <p:nvSpPr>
            <p:cNvPr id="553" name="CustomShape 8"/>
            <p:cNvSpPr/>
            <p:nvPr/>
          </p:nvSpPr>
          <p:spPr>
            <a:xfrm>
              <a:off x="2073600" y="4398480"/>
              <a:ext cx="6662160" cy="1654560"/>
            </a:xfrm>
            <a:prstGeom prst="rect">
              <a:avLst/>
            </a:prstGeom>
            <a:solidFill>
              <a:schemeClr val="accent1">
                <a:alpha val="90000"/>
                <a:tint val="40000"/>
                <a:hueOff val="0"/>
                <a:satOff val="0"/>
                <a:lumOff val="0"/>
                <a:alphaOff val="0"/>
              </a:schemeClr>
            </a:solidFill>
            <a:ln>
              <a:solidFill>
                <a:schemeClr val="accent1">
                  <a:alpha val="90000"/>
                  <a:tint val="40000"/>
                  <a:hueOff val="0"/>
                  <a:satOff val="0"/>
                  <a:lumOff val="0"/>
                  <a:alphaOff val="0"/>
                </a:schemeClr>
              </a:solidFill>
              <a:round/>
            </a:ln>
          </p:spPr>
          <p:style>
            <a:lnRef idx="2"/>
            <a:fillRef idx="0"/>
            <a:effectRef idx="0"/>
            <a:fontRef idx="minor"/>
          </p:style>
          <p:txBody>
            <a:bodyPr lIns="129240" rIns="129240" tIns="420480" bIns="420480" anchor="ctr">
              <a:noAutofit/>
            </a:bodyPr>
            <a:p>
              <a:pPr>
                <a:lnSpc>
                  <a:spcPct val="100000"/>
                </a:lnSpc>
                <a:spcAft>
                  <a:spcPts val="666"/>
                </a:spcAft>
              </a:pPr>
              <a:r>
                <a:rPr b="0" lang="en-US" sz="1900" spc="-1" strike="noStrike">
                  <a:solidFill>
                    <a:srgbClr val="000000"/>
                  </a:solidFill>
                  <a:latin typeface="Franklin Gothic Book"/>
                  <a:ea typeface="Arial"/>
                </a:rPr>
                <a:t>Discuss key performance indicators and recognize the value of MIH-CP Services.</a:t>
              </a:r>
              <a:endParaRPr b="0" lang="en-US" sz="1900" spc="-1" strike="noStrike">
                <a:latin typeface="Arial"/>
              </a:endParaRPr>
            </a:p>
          </p:txBody>
        </p:sp>
        <p:sp>
          <p:nvSpPr>
            <p:cNvPr id="554" name="CustomShape 9"/>
            <p:cNvSpPr/>
            <p:nvPr/>
          </p:nvSpPr>
          <p:spPr>
            <a:xfrm>
              <a:off x="407880" y="4398480"/>
              <a:ext cx="1665360" cy="1654560"/>
            </a:xfrm>
            <a:prstGeom prst="rect">
              <a:avLst/>
            </a:prstGeom>
            <a:solidFill>
              <a:schemeClr val="accent1">
                <a:hueOff val="0"/>
                <a:satOff val="0"/>
                <a:lumOff val="0"/>
                <a:alphaOff val="0"/>
              </a:schemeClr>
            </a:solidFill>
            <a:ln>
              <a:solidFill>
                <a:schemeClr val="accent1">
                  <a:hueOff val="0"/>
                  <a:satOff val="0"/>
                  <a:lumOff val="0"/>
                  <a:alphaOff val="0"/>
                </a:schemeClr>
              </a:solidFill>
              <a:round/>
            </a:ln>
            <a:effectLst>
              <a:outerShdw blurRad="40000" dir="5400000" dist="20160" rotWithShape="0">
                <a:srgbClr val="000000">
                  <a:alpha val="38000"/>
                </a:srgbClr>
              </a:outerShdw>
            </a:effectLst>
          </p:spPr>
          <p:style>
            <a:lnRef idx="2"/>
            <a:fillRef idx="0"/>
            <a:effectRef idx="1"/>
            <a:fontRef idx="minor"/>
          </p:style>
          <p:txBody>
            <a:bodyPr lIns="88200" rIns="88200" tIns="163440" bIns="163440" anchor="ctr">
              <a:noAutofit/>
            </a:bodyPr>
            <a:p>
              <a:pPr algn="ctr">
                <a:lnSpc>
                  <a:spcPct val="100000"/>
                </a:lnSpc>
                <a:spcAft>
                  <a:spcPts val="805"/>
                </a:spcAft>
              </a:pPr>
              <a:r>
                <a:rPr b="0" lang="en-US" sz="2300" spc="-1" strike="noStrike">
                  <a:solidFill>
                    <a:srgbClr val="ffffff"/>
                  </a:solidFill>
                  <a:latin typeface="Franklin Gothic Book"/>
                  <a:ea typeface="Arial"/>
                </a:rPr>
                <a:t>Discuss</a:t>
              </a:r>
              <a:endParaRPr b="0" lang="en-US" sz="2300" spc="-1" strike="noStrike">
                <a:latin typeface="Arial"/>
              </a:endParaRPr>
            </a:p>
          </p:txBody>
        </p:sp>
      </p:grpSp>
      <p:grpSp>
        <p:nvGrpSpPr>
          <p:cNvPr id="555" name="Group 10"/>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0" name="TextShape 1"/>
          <p:cNvSpPr txBox="1"/>
          <p:nvPr/>
        </p:nvSpPr>
        <p:spPr>
          <a:xfrm>
            <a:off x="8211240" y="6218640"/>
            <a:ext cx="719280" cy="365760"/>
          </a:xfrm>
          <a:prstGeom prst="rect">
            <a:avLst/>
          </a:prstGeom>
          <a:noFill/>
          <a:ln>
            <a:noFill/>
          </a:ln>
        </p:spPr>
        <p:txBody>
          <a:bodyPr lIns="0" rIns="0" tIns="0" bIns="0" anchor="ctr">
            <a:noAutofit/>
          </a:bodyPr>
          <a:p>
            <a:pPr>
              <a:lnSpc>
                <a:spcPct val="100000"/>
              </a:lnSpc>
            </a:pPr>
            <a:fld id="{3F84D2A5-0F06-41C0-9194-4938B9E96673}" type="slidenum">
              <a:rPr b="0" lang="en-US" sz="900" spc="-1" strike="noStrike">
                <a:solidFill>
                  <a:srgbClr val="696a6d"/>
                </a:solidFill>
                <a:latin typeface="Franklin Gothic Medium"/>
                <a:ea typeface="Franklin Gothic Medium"/>
              </a:rPr>
              <a:t>18</a:t>
            </a:fld>
            <a:endParaRPr b="0" lang="en-US" sz="900" spc="-1" strike="noStrike">
              <a:latin typeface="Times New Roman"/>
            </a:endParaRPr>
          </a:p>
        </p:txBody>
      </p:sp>
      <p:pic>
        <p:nvPicPr>
          <p:cNvPr id="681" name="Picture 5" descr=""/>
          <p:cNvPicPr/>
          <p:nvPr/>
        </p:nvPicPr>
        <p:blipFill>
          <a:blip r:embed="rId1"/>
          <a:stretch/>
        </p:blipFill>
        <p:spPr>
          <a:xfrm>
            <a:off x="3576600" y="1323720"/>
            <a:ext cx="1971360" cy="1837800"/>
          </a:xfrm>
          <a:prstGeom prst="rect">
            <a:avLst/>
          </a:prstGeom>
          <a:ln>
            <a:noFill/>
          </a:ln>
        </p:spPr>
      </p:pic>
      <p:pic>
        <p:nvPicPr>
          <p:cNvPr id="682" name="Picture 8" descr=""/>
          <p:cNvPicPr/>
          <p:nvPr/>
        </p:nvPicPr>
        <p:blipFill>
          <a:blip r:embed="rId2"/>
          <a:stretch/>
        </p:blipFill>
        <p:spPr>
          <a:xfrm>
            <a:off x="2700360" y="3839040"/>
            <a:ext cx="3742920" cy="475920"/>
          </a:xfrm>
          <a:prstGeom prst="rect">
            <a:avLst/>
          </a:prstGeom>
          <a:ln>
            <a:noFill/>
          </a:ln>
        </p:spPr>
      </p:pic>
      <p:pic>
        <p:nvPicPr>
          <p:cNvPr id="683" name="Picture 10" descr=""/>
          <p:cNvPicPr/>
          <p:nvPr/>
        </p:nvPicPr>
        <p:blipFill>
          <a:blip r:embed="rId3"/>
          <a:stretch/>
        </p:blipFill>
        <p:spPr>
          <a:xfrm>
            <a:off x="0" y="4439520"/>
            <a:ext cx="9143640" cy="2471760"/>
          </a:xfrm>
          <a:prstGeom prst="rect">
            <a:avLst/>
          </a:prstGeom>
          <a:ln>
            <a:noFill/>
          </a:ln>
        </p:spPr>
      </p:pic>
      <p:pic>
        <p:nvPicPr>
          <p:cNvPr id="684" name="Picture 13" descr=""/>
          <p:cNvPicPr/>
          <p:nvPr/>
        </p:nvPicPr>
        <p:blipFill>
          <a:blip r:embed="rId4"/>
          <a:stretch/>
        </p:blipFill>
        <p:spPr>
          <a:xfrm>
            <a:off x="2700360" y="3362400"/>
            <a:ext cx="3723840" cy="275760"/>
          </a:xfrm>
          <a:prstGeom prst="rect">
            <a:avLst/>
          </a:prstGeom>
          <a:ln>
            <a:noFill/>
          </a:ln>
        </p:spPr>
      </p:pic>
      <p:sp>
        <p:nvSpPr>
          <p:cNvPr id="685" name="CustomShape 2"/>
          <p:cNvSpPr/>
          <p:nvPr/>
        </p:nvSpPr>
        <p:spPr>
          <a:xfrm>
            <a:off x="2228400" y="417240"/>
            <a:ext cx="4953240" cy="8218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2400" spc="-1" strike="noStrike">
                <a:solidFill>
                  <a:srgbClr val="000000"/>
                </a:solidFill>
                <a:latin typeface="Calisto MT"/>
                <a:ea typeface="Arial"/>
              </a:rPr>
              <a:t>IU Health ECR MIH-Community Paramedicine Organizational Chart</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TextShape 1"/>
          <p:cNvSpPr txBox="1"/>
          <p:nvPr/>
        </p:nvSpPr>
        <p:spPr>
          <a:xfrm>
            <a:off x="8211240" y="6218640"/>
            <a:ext cx="719280" cy="365760"/>
          </a:xfrm>
          <a:prstGeom prst="rect">
            <a:avLst/>
          </a:prstGeom>
          <a:noFill/>
          <a:ln>
            <a:noFill/>
          </a:ln>
        </p:spPr>
        <p:txBody>
          <a:bodyPr lIns="0" rIns="0" tIns="0" bIns="0" anchor="ctr">
            <a:noAutofit/>
          </a:bodyPr>
          <a:p>
            <a:pPr>
              <a:lnSpc>
                <a:spcPct val="100000"/>
              </a:lnSpc>
            </a:pPr>
            <a:fld id="{D31C5CF2-7346-4C43-AD2A-ECDF63E47558}" type="slidenum">
              <a:rPr b="0" lang="en-US" sz="900" spc="-1" strike="noStrike">
                <a:solidFill>
                  <a:srgbClr val="696a6d"/>
                </a:solidFill>
                <a:latin typeface="Franklin Gothic Medium"/>
                <a:ea typeface="Franklin Gothic Medium"/>
              </a:rPr>
              <a:t>18</a:t>
            </a:fld>
            <a:endParaRPr b="0" lang="en-US" sz="900" spc="-1" strike="noStrike">
              <a:latin typeface="Times New Roman"/>
            </a:endParaRPr>
          </a:p>
        </p:txBody>
      </p:sp>
      <p:grpSp>
        <p:nvGrpSpPr>
          <p:cNvPr id="687" name="Group 2"/>
          <p:cNvGrpSpPr/>
          <p:nvPr/>
        </p:nvGrpSpPr>
        <p:grpSpPr>
          <a:xfrm>
            <a:off x="153000" y="1544760"/>
            <a:ext cx="8913600" cy="2492280"/>
            <a:chOff x="153000" y="1544760"/>
            <a:chExt cx="8913600" cy="2492280"/>
          </a:xfrm>
        </p:grpSpPr>
        <p:sp>
          <p:nvSpPr>
            <p:cNvPr id="688" name="CustomShape 3"/>
            <p:cNvSpPr/>
            <p:nvPr/>
          </p:nvSpPr>
          <p:spPr>
            <a:xfrm>
              <a:off x="4610160" y="2953800"/>
              <a:ext cx="3693240" cy="320040"/>
            </a:xfrm>
            <a:custGeom>
              <a:avLst/>
              <a:gdLst/>
              <a:ahLst/>
              <a:rect l="l" t="t" r="r" b="b"/>
              <a:pathLst>
                <a:path w="3693763" h="320533">
                  <a:moveTo>
                    <a:pt x="0" y="0"/>
                  </a:moveTo>
                  <a:lnTo>
                    <a:pt x="0" y="160266"/>
                  </a:lnTo>
                  <a:lnTo>
                    <a:pt x="3693763" y="160266"/>
                  </a:lnTo>
                  <a:lnTo>
                    <a:pt x="3693763" y="32053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89" name="CustomShape 4"/>
            <p:cNvSpPr/>
            <p:nvPr/>
          </p:nvSpPr>
          <p:spPr>
            <a:xfrm>
              <a:off x="4610160" y="2953800"/>
              <a:ext cx="1846440" cy="320040"/>
            </a:xfrm>
            <a:custGeom>
              <a:avLst/>
              <a:gdLst/>
              <a:ahLst/>
              <a:rect l="l" t="t" r="r" b="b"/>
              <a:pathLst>
                <a:path w="1846881" h="320533">
                  <a:moveTo>
                    <a:pt x="0" y="0"/>
                  </a:moveTo>
                  <a:lnTo>
                    <a:pt x="0" y="160266"/>
                  </a:lnTo>
                  <a:lnTo>
                    <a:pt x="1846881" y="160266"/>
                  </a:lnTo>
                  <a:lnTo>
                    <a:pt x="1846881" y="32053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90" name="CustomShape 5"/>
            <p:cNvSpPr/>
            <p:nvPr/>
          </p:nvSpPr>
          <p:spPr>
            <a:xfrm>
              <a:off x="4564440" y="2953800"/>
              <a:ext cx="91080" cy="320040"/>
            </a:xfrm>
            <a:custGeom>
              <a:avLst/>
              <a:gdLst/>
              <a:ahLst/>
              <a:rect l="l" t="t" r="r" b="b"/>
              <a:pathLst>
                <a:path w="0" h="320533">
                  <a:moveTo>
                    <a:pt x="45720" y="0"/>
                  </a:moveTo>
                  <a:lnTo>
                    <a:pt x="45720" y="32053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91" name="CustomShape 6"/>
            <p:cNvSpPr/>
            <p:nvPr/>
          </p:nvSpPr>
          <p:spPr>
            <a:xfrm>
              <a:off x="2763360" y="2953800"/>
              <a:ext cx="1846440" cy="320040"/>
            </a:xfrm>
            <a:custGeom>
              <a:avLst/>
              <a:gdLst/>
              <a:ahLst/>
              <a:rect l="l" t="t" r="r" b="b"/>
              <a:pathLst>
                <a:path w="1846881" h="320533">
                  <a:moveTo>
                    <a:pt x="1846881" y="0"/>
                  </a:moveTo>
                  <a:lnTo>
                    <a:pt x="1846881" y="160266"/>
                  </a:lnTo>
                  <a:lnTo>
                    <a:pt x="0" y="160266"/>
                  </a:lnTo>
                  <a:lnTo>
                    <a:pt x="0" y="32053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92" name="CustomShape 7"/>
            <p:cNvSpPr/>
            <p:nvPr/>
          </p:nvSpPr>
          <p:spPr>
            <a:xfrm>
              <a:off x="916200" y="2953800"/>
              <a:ext cx="3693240" cy="320040"/>
            </a:xfrm>
            <a:custGeom>
              <a:avLst/>
              <a:gdLst/>
              <a:ahLst/>
              <a:rect l="l" t="t" r="r" b="b"/>
              <a:pathLst>
                <a:path w="3693763" h="320533">
                  <a:moveTo>
                    <a:pt x="3693763" y="0"/>
                  </a:moveTo>
                  <a:lnTo>
                    <a:pt x="3693763" y="160266"/>
                  </a:lnTo>
                  <a:lnTo>
                    <a:pt x="0" y="160266"/>
                  </a:lnTo>
                  <a:lnTo>
                    <a:pt x="0" y="320533"/>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693" name="CustomShape 8"/>
            <p:cNvSpPr/>
            <p:nvPr/>
          </p:nvSpPr>
          <p:spPr>
            <a:xfrm>
              <a:off x="3426840" y="1544760"/>
              <a:ext cx="2366280" cy="140868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 </a:t>
              </a:r>
              <a:r>
                <a:rPr b="0" lang="en-US" sz="1900" spc="-1" strike="noStrike">
                  <a:solidFill>
                    <a:srgbClr val="ffffff"/>
                  </a:solidFill>
                  <a:latin typeface="Franklin Gothic Book"/>
                  <a:ea typeface="Arial"/>
                </a:rPr>
                <a:t>ECR Mobile Integrated Healthcare</a:t>
              </a:r>
              <a:endParaRPr b="0" lang="en-US" sz="1900" spc="-1" strike="noStrike">
                <a:latin typeface="Arial"/>
              </a:endParaRPr>
            </a:p>
            <a:p>
              <a:pPr algn="ctr">
                <a:lnSpc>
                  <a:spcPct val="90000"/>
                </a:lnSpc>
                <a:spcAft>
                  <a:spcPts val="666"/>
                </a:spcAft>
              </a:pPr>
              <a:r>
                <a:rPr b="0" lang="en-US" sz="1900" spc="-1" strike="noStrike">
                  <a:solidFill>
                    <a:srgbClr val="ffffff"/>
                  </a:solidFill>
                  <a:latin typeface="Franklin Gothic Book"/>
                  <a:ea typeface="Arial"/>
                </a:rPr>
                <a:t> </a:t>
              </a:r>
              <a:r>
                <a:rPr b="0" lang="en-US" sz="1900" spc="-1" strike="noStrike">
                  <a:solidFill>
                    <a:srgbClr val="ffffff"/>
                  </a:solidFill>
                  <a:latin typeface="Franklin Gothic Book"/>
                  <a:ea typeface="Arial"/>
                </a:rPr>
                <a:t>Community Paramedicine Services</a:t>
              </a:r>
              <a:endParaRPr b="0" lang="en-US" sz="1900" spc="-1" strike="noStrike">
                <a:latin typeface="Arial"/>
              </a:endParaRPr>
            </a:p>
          </p:txBody>
        </p:sp>
        <p:sp>
          <p:nvSpPr>
            <p:cNvPr id="694" name="CustomShape 9"/>
            <p:cNvSpPr/>
            <p:nvPr/>
          </p:nvSpPr>
          <p:spPr>
            <a:xfrm>
              <a:off x="153000" y="3274200"/>
              <a:ext cx="1526040" cy="762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Heart &amp; Lung Center</a:t>
              </a:r>
              <a:endParaRPr b="0" lang="en-US" sz="1900" spc="-1" strike="noStrike">
                <a:latin typeface="Arial"/>
              </a:endParaRPr>
            </a:p>
          </p:txBody>
        </p:sp>
        <p:sp>
          <p:nvSpPr>
            <p:cNvPr id="695" name="CustomShape 10"/>
            <p:cNvSpPr/>
            <p:nvPr/>
          </p:nvSpPr>
          <p:spPr>
            <a:xfrm>
              <a:off x="2000160" y="3274200"/>
              <a:ext cx="1526040" cy="762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Cardiology</a:t>
              </a:r>
              <a:endParaRPr b="0" lang="en-US" sz="1900" spc="-1" strike="noStrike">
                <a:latin typeface="Arial"/>
              </a:endParaRPr>
            </a:p>
          </p:txBody>
        </p:sp>
        <p:sp>
          <p:nvSpPr>
            <p:cNvPr id="696" name="CustomShape 11"/>
            <p:cNvSpPr/>
            <p:nvPr/>
          </p:nvSpPr>
          <p:spPr>
            <a:xfrm>
              <a:off x="3846960" y="3274200"/>
              <a:ext cx="1526040" cy="762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CV Surgery</a:t>
              </a:r>
              <a:endParaRPr b="0" lang="en-US" sz="1900" spc="-1" strike="noStrike">
                <a:latin typeface="Arial"/>
              </a:endParaRPr>
            </a:p>
          </p:txBody>
        </p:sp>
        <p:sp>
          <p:nvSpPr>
            <p:cNvPr id="697" name="CustomShape 12"/>
            <p:cNvSpPr/>
            <p:nvPr/>
          </p:nvSpPr>
          <p:spPr>
            <a:xfrm>
              <a:off x="5693760" y="3274200"/>
              <a:ext cx="1526040" cy="762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Internal Med. Residency Clinic</a:t>
              </a:r>
              <a:endParaRPr b="0" lang="en-US" sz="1900" spc="-1" strike="noStrike">
                <a:latin typeface="Arial"/>
              </a:endParaRPr>
            </a:p>
          </p:txBody>
        </p:sp>
        <p:sp>
          <p:nvSpPr>
            <p:cNvPr id="698" name="CustomShape 13"/>
            <p:cNvSpPr/>
            <p:nvPr/>
          </p:nvSpPr>
          <p:spPr>
            <a:xfrm>
              <a:off x="7540560" y="3274200"/>
              <a:ext cx="1526040" cy="76284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2240" rIns="12240" tIns="12240" bIns="12240" anchor="ctr">
              <a:noAutofit/>
            </a:bodyPr>
            <a:p>
              <a:pPr algn="ctr">
                <a:lnSpc>
                  <a:spcPct val="90000"/>
                </a:lnSpc>
                <a:spcAft>
                  <a:spcPts val="666"/>
                </a:spcAft>
              </a:pPr>
              <a:r>
                <a:rPr b="0" lang="en-US" sz="1900" spc="-1" strike="noStrike">
                  <a:solidFill>
                    <a:srgbClr val="ffffff"/>
                  </a:solidFill>
                  <a:latin typeface="Franklin Gothic Book"/>
                  <a:ea typeface="Arial"/>
                </a:rPr>
                <a:t>Case Management</a:t>
              </a:r>
              <a:endParaRPr b="0" lang="en-US" sz="1900" spc="-1" strike="noStrike">
                <a:latin typeface="Arial"/>
              </a:endParaRPr>
            </a:p>
          </p:txBody>
        </p:sp>
      </p:grpSp>
      <p:grpSp>
        <p:nvGrpSpPr>
          <p:cNvPr id="699" name="Group 14"/>
          <p:cNvGrpSpPr/>
          <p:nvPr/>
        </p:nvGrpSpPr>
        <p:grpSpPr>
          <a:xfrm>
            <a:off x="0" y="0"/>
            <a:ext cx="36000" cy="36000"/>
            <a:chOff x="0" y="0"/>
            <a:chExt cx="36000" cy="36000"/>
          </a:xfrm>
        </p:grpSpPr>
      </p:grpSp>
      <p:sp>
        <p:nvSpPr>
          <p:cNvPr id="700" name="CustomShape 15"/>
          <p:cNvSpPr/>
          <p:nvPr/>
        </p:nvSpPr>
        <p:spPr>
          <a:xfrm>
            <a:off x="1362960" y="4334760"/>
            <a:ext cx="684828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ea typeface="Arial"/>
              </a:rPr>
              <a:t>Home Health/Telemedicine     Skilled Nursing Facilities      Hospice</a:t>
            </a:r>
            <a:endParaRPr b="0" lang="en-US" sz="1800" spc="-1" strike="noStrike">
              <a:latin typeface="Arial"/>
            </a:endParaRPr>
          </a:p>
        </p:txBody>
      </p:sp>
      <p:sp>
        <p:nvSpPr>
          <p:cNvPr id="701" name="CustomShape 16"/>
          <p:cNvSpPr/>
          <p:nvPr/>
        </p:nvSpPr>
        <p:spPr>
          <a:xfrm>
            <a:off x="1310400" y="4460040"/>
            <a:ext cx="104400" cy="118440"/>
          </a:xfrm>
          <a:prstGeom prst="flowChartConnector">
            <a:avLst/>
          </a:prstGeom>
          <a:ln>
            <a:round/>
          </a:ln>
        </p:spPr>
        <p:style>
          <a:lnRef idx="2">
            <a:schemeClr val="accent1">
              <a:shade val="50000"/>
            </a:schemeClr>
          </a:lnRef>
          <a:fillRef idx="1">
            <a:schemeClr val="accent1"/>
          </a:fillRef>
          <a:effectRef idx="0">
            <a:schemeClr val="accent1"/>
          </a:effectRef>
          <a:fontRef idx="minor"/>
        </p:style>
      </p:sp>
      <p:sp>
        <p:nvSpPr>
          <p:cNvPr id="702" name="CustomShape 17"/>
          <p:cNvSpPr/>
          <p:nvPr/>
        </p:nvSpPr>
        <p:spPr>
          <a:xfrm>
            <a:off x="6656400" y="4460040"/>
            <a:ext cx="104400" cy="118440"/>
          </a:xfrm>
          <a:prstGeom prst="flowChartConnector">
            <a:avLst/>
          </a:prstGeom>
          <a:ln>
            <a:round/>
          </a:ln>
        </p:spPr>
        <p:style>
          <a:lnRef idx="2">
            <a:schemeClr val="accent1">
              <a:shade val="50000"/>
            </a:schemeClr>
          </a:lnRef>
          <a:fillRef idx="1">
            <a:schemeClr val="accent1"/>
          </a:fillRef>
          <a:effectRef idx="0">
            <a:schemeClr val="accent1"/>
          </a:effectRef>
          <a:fontRef idx="minor"/>
        </p:style>
      </p:sp>
      <p:sp>
        <p:nvSpPr>
          <p:cNvPr id="703" name="CustomShape 18"/>
          <p:cNvSpPr/>
          <p:nvPr/>
        </p:nvSpPr>
        <p:spPr>
          <a:xfrm>
            <a:off x="4128840" y="4460040"/>
            <a:ext cx="104400" cy="118440"/>
          </a:xfrm>
          <a:prstGeom prst="flowChartConnector">
            <a:avLst/>
          </a:prstGeom>
          <a:ln>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4" name="TextShape 1"/>
          <p:cNvSpPr txBox="1"/>
          <p:nvPr/>
        </p:nvSpPr>
        <p:spPr>
          <a:xfrm>
            <a:off x="8211240" y="6218640"/>
            <a:ext cx="719280" cy="365760"/>
          </a:xfrm>
          <a:prstGeom prst="rect">
            <a:avLst/>
          </a:prstGeom>
          <a:noFill/>
          <a:ln>
            <a:noFill/>
          </a:ln>
        </p:spPr>
        <p:txBody>
          <a:bodyPr lIns="0" rIns="0" tIns="0" bIns="0" anchor="ctr">
            <a:noAutofit/>
          </a:bodyPr>
          <a:p>
            <a:pPr algn="r">
              <a:lnSpc>
                <a:spcPct val="100000"/>
              </a:lnSpc>
            </a:pPr>
            <a:fld id="{016116E7-6240-409D-AD5C-4B265BD5D699}" type="slidenum">
              <a:rPr b="0" lang="en-US" sz="900" spc="-1" strike="noStrike">
                <a:solidFill>
                  <a:srgbClr val="696a6d"/>
                </a:solidFill>
                <a:latin typeface="Franklin Gothic Medium"/>
                <a:ea typeface="Franklin Gothic Medium"/>
              </a:rPr>
              <a:t>18</a:t>
            </a:fld>
            <a:endParaRPr b="0" lang="en-US" sz="900" spc="-1" strike="noStrike">
              <a:latin typeface="Times New Roman"/>
            </a:endParaRPr>
          </a:p>
        </p:txBody>
      </p:sp>
      <p:sp>
        <p:nvSpPr>
          <p:cNvPr id="705" name="CustomShape 2"/>
          <p:cNvSpPr/>
          <p:nvPr/>
        </p:nvSpPr>
        <p:spPr>
          <a:xfrm>
            <a:off x="1090800" y="1959480"/>
            <a:ext cx="7504200" cy="2684880"/>
          </a:xfrm>
          <a:prstGeom prst="rect">
            <a:avLst/>
          </a:prstGeom>
          <a:noFill/>
          <a:ln>
            <a:noFill/>
          </a:ln>
        </p:spPr>
        <p:style>
          <a:lnRef idx="0"/>
          <a:fillRef idx="0"/>
          <a:effectRef idx="0"/>
          <a:fontRef idx="minor"/>
        </p:style>
        <p:txBody>
          <a:bodyPr lIns="68760" rIns="68760" tIns="34200" bIns="34200">
            <a:spAutoFit/>
          </a:bodyPr>
          <a:p>
            <a:pPr marL="342360" indent="-342000">
              <a:lnSpc>
                <a:spcPct val="95000"/>
              </a:lnSpc>
              <a:spcBef>
                <a:spcPts val="720"/>
              </a:spcBef>
              <a:buClr>
                <a:srgbClr val="b30838"/>
              </a:buClr>
              <a:buFont typeface="Wingdings" charset="2"/>
              <a:buChar char=""/>
            </a:pPr>
            <a:r>
              <a:rPr b="0" lang="en-US" sz="1800" spc="-1" strike="noStrike">
                <a:solidFill>
                  <a:srgbClr val="000000"/>
                </a:solidFill>
                <a:latin typeface="Franklin Gothic Book"/>
                <a:ea typeface="Arial"/>
              </a:rPr>
              <a:t>Regular in-home visits 24-48 hours post-discharge or outpatient provider order</a:t>
            </a:r>
            <a:endParaRPr b="0" lang="en-US" sz="1800" spc="-1" strike="noStrike">
              <a:latin typeface="Arial"/>
            </a:endParaRPr>
          </a:p>
          <a:p>
            <a:pPr marL="342360" indent="-342000">
              <a:lnSpc>
                <a:spcPct val="95000"/>
              </a:lnSpc>
              <a:spcBef>
                <a:spcPts val="720"/>
              </a:spcBef>
              <a:buClr>
                <a:srgbClr val="b30838"/>
              </a:buClr>
              <a:buFont typeface="Wingdings" charset="2"/>
              <a:buChar char=""/>
            </a:pPr>
            <a:r>
              <a:rPr b="0" lang="en-US" sz="1800" spc="-1" strike="noStrike">
                <a:solidFill>
                  <a:srgbClr val="000000"/>
                </a:solidFill>
                <a:latin typeface="Franklin Gothic Book"/>
                <a:ea typeface="Arial"/>
              </a:rPr>
              <a:t>Participation in interprofessional rounding with HF/COPD Transitionalists</a:t>
            </a:r>
            <a:endParaRPr b="0" lang="en-US" sz="1800" spc="-1" strike="noStrike">
              <a:latin typeface="Arial"/>
            </a:endParaRPr>
          </a:p>
          <a:p>
            <a:pPr marL="342360" indent="-342000">
              <a:lnSpc>
                <a:spcPct val="95000"/>
              </a:lnSpc>
              <a:spcBef>
                <a:spcPts val="720"/>
              </a:spcBef>
              <a:buClr>
                <a:srgbClr val="b30838"/>
              </a:buClr>
              <a:buFont typeface="Wingdings" charset="2"/>
              <a:buChar char=""/>
            </a:pPr>
            <a:r>
              <a:rPr b="0" lang="en-US" sz="1800" spc="-1" strike="noStrike">
                <a:solidFill>
                  <a:srgbClr val="000000"/>
                </a:solidFill>
                <a:latin typeface="Franklin Gothic Book"/>
                <a:ea typeface="Arial"/>
              </a:rPr>
              <a:t>Reinforcement of discharge instruction, self-management education, medication reconciliation and device management (CardioMems, LifeVest, LVAD)</a:t>
            </a:r>
            <a:endParaRPr b="0" lang="en-US" sz="1800" spc="-1" strike="noStrike">
              <a:latin typeface="Arial"/>
            </a:endParaRPr>
          </a:p>
          <a:p>
            <a:pPr marL="342360" indent="-342000">
              <a:lnSpc>
                <a:spcPct val="95000"/>
              </a:lnSpc>
              <a:spcBef>
                <a:spcPts val="720"/>
              </a:spcBef>
              <a:buClr>
                <a:srgbClr val="b30838"/>
              </a:buClr>
              <a:buFont typeface="Wingdings" charset="2"/>
              <a:buChar char=""/>
            </a:pPr>
            <a:r>
              <a:rPr b="0" lang="en-US" sz="1800" spc="-1" strike="noStrike">
                <a:solidFill>
                  <a:srgbClr val="000000"/>
                </a:solidFill>
                <a:latin typeface="Franklin Gothic Book"/>
                <a:ea typeface="Arial"/>
              </a:rPr>
              <a:t>Assistance in coordinating appointments with PCP, Clinic Providers, Cardiopulmonary Rehabilitation, and Community Resources.</a:t>
            </a:r>
            <a:endParaRPr b="0" lang="en-US" sz="1800" spc="-1" strike="noStrike">
              <a:latin typeface="Arial"/>
            </a:endParaRPr>
          </a:p>
        </p:txBody>
      </p:sp>
      <p:sp>
        <p:nvSpPr>
          <p:cNvPr id="706" name="CustomShape 3"/>
          <p:cNvSpPr/>
          <p:nvPr/>
        </p:nvSpPr>
        <p:spPr>
          <a:xfrm>
            <a:off x="1476360" y="662040"/>
            <a:ext cx="6433920" cy="1187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3600" spc="-1" strike="noStrike">
                <a:solidFill>
                  <a:srgbClr val="c00000"/>
                </a:solidFill>
                <a:latin typeface="Calibri"/>
                <a:ea typeface="Arial"/>
              </a:rPr>
              <a:t>ECR Community Paramedic</a:t>
            </a:r>
            <a:endParaRPr b="0" lang="en-US" sz="3600" spc="-1" strike="noStrike">
              <a:latin typeface="Arial"/>
            </a:endParaRPr>
          </a:p>
          <a:p>
            <a:pPr algn="ctr">
              <a:lnSpc>
                <a:spcPct val="100000"/>
              </a:lnSpc>
            </a:pPr>
            <a:r>
              <a:rPr b="1" lang="en-US" sz="3600" spc="-1" strike="noStrike">
                <a:solidFill>
                  <a:srgbClr val="c00000"/>
                </a:solidFill>
                <a:latin typeface="Calibri"/>
                <a:ea typeface="Arial"/>
              </a:rPr>
              <a:t>Core Elements of Standard Work</a:t>
            </a:r>
            <a:endParaRPr b="0" lang="en-US" sz="3600" spc="-1" strike="noStrike">
              <a:latin typeface="Arial"/>
            </a:endParaRPr>
          </a:p>
        </p:txBody>
      </p:sp>
      <p:pic>
        <p:nvPicPr>
          <p:cNvPr id="707" name="Picture 1" descr=""/>
          <p:cNvPicPr/>
          <p:nvPr/>
        </p:nvPicPr>
        <p:blipFill>
          <a:blip r:embed="rId1"/>
          <a:stretch/>
        </p:blipFill>
        <p:spPr>
          <a:xfrm>
            <a:off x="5833800" y="4563360"/>
            <a:ext cx="2878200" cy="223236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TextShape 1"/>
          <p:cNvSpPr txBox="1"/>
          <p:nvPr/>
        </p:nvSpPr>
        <p:spPr>
          <a:xfrm>
            <a:off x="1119600" y="720360"/>
            <a:ext cx="7250760" cy="1062000"/>
          </a:xfrm>
          <a:prstGeom prst="rect">
            <a:avLst/>
          </a:prstGeom>
          <a:noFill/>
          <a:ln>
            <a:noFill/>
          </a:ln>
        </p:spPr>
        <p:txBody>
          <a:bodyPr lIns="0" rIns="0" tIns="0" bIns="0" anchor="ctr">
            <a:noAutofit/>
          </a:bodyPr>
          <a:p>
            <a:pPr algn="ctr">
              <a:lnSpc>
                <a:spcPct val="90000"/>
              </a:lnSpc>
            </a:pPr>
            <a:r>
              <a:rPr b="1" lang="en-US" sz="3200" spc="-41" strike="noStrike">
                <a:solidFill>
                  <a:srgbClr val="b30838"/>
                </a:solidFill>
                <a:latin typeface="Calibri"/>
                <a:ea typeface="Franklin Gothic Medium"/>
              </a:rPr>
              <a:t>IU Health Community Paramedic</a:t>
            </a:r>
            <a:br/>
            <a:r>
              <a:rPr b="1" lang="en-US" sz="3200" spc="-41" strike="noStrike">
                <a:solidFill>
                  <a:srgbClr val="b30838"/>
                </a:solidFill>
                <a:latin typeface="Calibri"/>
                <a:ea typeface="Franklin Gothic Medium"/>
              </a:rPr>
              <a:t> Heart Failure</a:t>
            </a:r>
            <a:br/>
            <a:r>
              <a:rPr b="1" lang="en-US" sz="3200" spc="-41" strike="noStrike">
                <a:solidFill>
                  <a:srgbClr val="b30838"/>
                </a:solidFill>
                <a:latin typeface="Calibri"/>
                <a:ea typeface="Franklin Gothic Medium"/>
              </a:rPr>
              <a:t> Standard Protocols</a:t>
            </a:r>
            <a:endParaRPr b="0" lang="en-US" sz="3200" spc="-1" strike="noStrike">
              <a:solidFill>
                <a:srgbClr val="000000"/>
              </a:solidFill>
              <a:latin typeface="Calibri"/>
            </a:endParaRPr>
          </a:p>
        </p:txBody>
      </p:sp>
      <p:sp>
        <p:nvSpPr>
          <p:cNvPr id="709" name="TextShape 2"/>
          <p:cNvSpPr txBox="1"/>
          <p:nvPr/>
        </p:nvSpPr>
        <p:spPr>
          <a:xfrm>
            <a:off x="8138880" y="6216840"/>
            <a:ext cx="792360" cy="365760"/>
          </a:xfrm>
          <a:prstGeom prst="rect">
            <a:avLst/>
          </a:prstGeom>
          <a:noFill/>
          <a:ln>
            <a:noFill/>
          </a:ln>
        </p:spPr>
        <p:txBody>
          <a:bodyPr lIns="0" rIns="0" tIns="0" bIns="0" anchor="ctr">
            <a:noAutofit/>
          </a:bodyPr>
          <a:p>
            <a:pPr algn="r">
              <a:lnSpc>
                <a:spcPct val="100000"/>
              </a:lnSpc>
              <a:spcAft>
                <a:spcPts val="601"/>
              </a:spcAft>
            </a:pPr>
            <a:fld id="{56C6E13B-5FFE-4B7A-BF31-B25D9CBF00F8}" type="slidenum">
              <a:rPr b="0" lang="en-US" sz="900" spc="-1" strike="noStrike">
                <a:solidFill>
                  <a:srgbClr val="696a6d"/>
                </a:solidFill>
                <a:latin typeface="Franklin Gothic Medium"/>
                <a:ea typeface="Franklin Gothic Medium"/>
              </a:rPr>
              <a:t>18</a:t>
            </a:fld>
            <a:endParaRPr b="0" lang="en-US" sz="900" spc="-1" strike="noStrike">
              <a:latin typeface="Times New Roman"/>
            </a:endParaRPr>
          </a:p>
        </p:txBody>
      </p:sp>
      <p:grpSp>
        <p:nvGrpSpPr>
          <p:cNvPr id="710" name="Group 3"/>
          <p:cNvGrpSpPr/>
          <p:nvPr/>
        </p:nvGrpSpPr>
        <p:grpSpPr>
          <a:xfrm>
            <a:off x="2863440" y="2329920"/>
            <a:ext cx="4146840" cy="3881880"/>
            <a:chOff x="2863440" y="2329920"/>
            <a:chExt cx="4146840" cy="3881880"/>
          </a:xfrm>
        </p:grpSpPr>
        <p:sp>
          <p:nvSpPr>
            <p:cNvPr id="711" name="CustomShape 4"/>
            <p:cNvSpPr/>
            <p:nvPr/>
          </p:nvSpPr>
          <p:spPr>
            <a:xfrm>
              <a:off x="2863440" y="2329920"/>
              <a:ext cx="4146840" cy="38736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64800" tIns="83880" bIns="83520" anchor="ctr">
              <a:noAutofit/>
            </a:bodyPr>
            <a:p>
              <a:pPr>
                <a:lnSpc>
                  <a:spcPct val="90000"/>
                </a:lnSpc>
                <a:spcAft>
                  <a:spcPts val="595"/>
                </a:spcAft>
              </a:pPr>
              <a:r>
                <a:rPr b="0" lang="en-US" sz="1700" spc="-1" strike="noStrike">
                  <a:solidFill>
                    <a:srgbClr val="b30838"/>
                  </a:solidFill>
                  <a:latin typeface="Franklin Gothic Book"/>
                  <a:ea typeface="Arial"/>
                </a:rPr>
                <a:t>Discuss Common Language HF Education  </a:t>
              </a:r>
              <a:endParaRPr b="0" lang="en-US" sz="1700" spc="-1" strike="noStrike">
                <a:latin typeface="Arial"/>
              </a:endParaRPr>
            </a:p>
          </p:txBody>
        </p:sp>
        <p:sp>
          <p:nvSpPr>
            <p:cNvPr id="712" name="CustomShape 5"/>
            <p:cNvSpPr/>
            <p:nvPr/>
          </p:nvSpPr>
          <p:spPr>
            <a:xfrm>
              <a:off x="2863440" y="2775960"/>
              <a:ext cx="4146840" cy="38736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64800" tIns="83880" bIns="83520" anchor="ctr">
              <a:noAutofit/>
            </a:bodyPr>
            <a:p>
              <a:pPr>
                <a:lnSpc>
                  <a:spcPct val="90000"/>
                </a:lnSpc>
                <a:spcAft>
                  <a:spcPts val="595"/>
                </a:spcAft>
              </a:pPr>
              <a:r>
                <a:rPr b="0" lang="en-US" sz="1700" spc="-1" strike="noStrike">
                  <a:solidFill>
                    <a:srgbClr val="b30838"/>
                  </a:solidFill>
                  <a:latin typeface="Franklin Gothic Book"/>
                  <a:ea typeface="Arial"/>
                </a:rPr>
                <a:t>Review Fluid Restrictions</a:t>
              </a:r>
              <a:endParaRPr b="0" lang="en-US" sz="1700" spc="-1" strike="noStrike">
                <a:latin typeface="Arial"/>
              </a:endParaRPr>
            </a:p>
          </p:txBody>
        </p:sp>
        <p:sp>
          <p:nvSpPr>
            <p:cNvPr id="713" name="CustomShape 6"/>
            <p:cNvSpPr/>
            <p:nvPr/>
          </p:nvSpPr>
          <p:spPr>
            <a:xfrm>
              <a:off x="2863440" y="3203640"/>
              <a:ext cx="4146840" cy="38736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64800" tIns="83880" bIns="83520" anchor="ctr">
              <a:noAutofit/>
            </a:bodyPr>
            <a:p>
              <a:pPr>
                <a:lnSpc>
                  <a:spcPct val="90000"/>
                </a:lnSpc>
                <a:spcAft>
                  <a:spcPts val="595"/>
                </a:spcAft>
              </a:pPr>
              <a:r>
                <a:rPr b="0" lang="en-US" sz="1700" spc="-1" strike="noStrike">
                  <a:solidFill>
                    <a:srgbClr val="b30838"/>
                  </a:solidFill>
                  <a:latin typeface="Franklin Gothic Book"/>
                  <a:ea typeface="Arial"/>
                </a:rPr>
                <a:t>Review Daily Weight Chart </a:t>
              </a:r>
              <a:endParaRPr b="0" lang="en-US" sz="1700" spc="-1" strike="noStrike">
                <a:latin typeface="Arial"/>
              </a:endParaRPr>
            </a:p>
          </p:txBody>
        </p:sp>
        <p:sp>
          <p:nvSpPr>
            <p:cNvPr id="714" name="CustomShape 7"/>
            <p:cNvSpPr/>
            <p:nvPr/>
          </p:nvSpPr>
          <p:spPr>
            <a:xfrm>
              <a:off x="2863440" y="3640320"/>
              <a:ext cx="4146840" cy="38736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64800" tIns="83880" bIns="83520" anchor="ctr">
              <a:noAutofit/>
            </a:bodyPr>
            <a:p>
              <a:pPr>
                <a:lnSpc>
                  <a:spcPct val="90000"/>
                </a:lnSpc>
                <a:spcAft>
                  <a:spcPts val="595"/>
                </a:spcAft>
              </a:pPr>
              <a:r>
                <a:rPr b="0" lang="en-US" sz="1700" spc="-1" strike="noStrike">
                  <a:solidFill>
                    <a:srgbClr val="b30838"/>
                  </a:solidFill>
                  <a:latin typeface="Franklin Gothic Book"/>
                  <a:ea typeface="Arial"/>
                </a:rPr>
                <a:t>Discuss Dietary Restrictions </a:t>
              </a:r>
              <a:endParaRPr b="0" lang="en-US" sz="1700" spc="-1" strike="noStrike">
                <a:latin typeface="Arial"/>
              </a:endParaRPr>
            </a:p>
          </p:txBody>
        </p:sp>
        <p:sp>
          <p:nvSpPr>
            <p:cNvPr id="715" name="CustomShape 8"/>
            <p:cNvSpPr/>
            <p:nvPr/>
          </p:nvSpPr>
          <p:spPr>
            <a:xfrm>
              <a:off x="2863440" y="4077000"/>
              <a:ext cx="4146840" cy="38736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64800" tIns="83880" bIns="83520" anchor="ctr">
              <a:noAutofit/>
            </a:bodyPr>
            <a:p>
              <a:pPr>
                <a:lnSpc>
                  <a:spcPct val="90000"/>
                </a:lnSpc>
                <a:spcAft>
                  <a:spcPts val="595"/>
                </a:spcAft>
              </a:pPr>
              <a:r>
                <a:rPr b="0" lang="en-US" sz="1700" spc="-1" strike="noStrike">
                  <a:solidFill>
                    <a:srgbClr val="b30838"/>
                  </a:solidFill>
                  <a:latin typeface="Franklin Gothic Book"/>
                  <a:ea typeface="Arial"/>
                </a:rPr>
                <a:t>Medication Reconciliation</a:t>
              </a:r>
              <a:endParaRPr b="0" lang="en-US" sz="1700" spc="-1" strike="noStrike">
                <a:latin typeface="Arial"/>
              </a:endParaRPr>
            </a:p>
          </p:txBody>
        </p:sp>
        <p:sp>
          <p:nvSpPr>
            <p:cNvPr id="716" name="CustomShape 9"/>
            <p:cNvSpPr/>
            <p:nvPr/>
          </p:nvSpPr>
          <p:spPr>
            <a:xfrm>
              <a:off x="2863440" y="4514040"/>
              <a:ext cx="4146840" cy="38736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64800" tIns="83880" bIns="83520" anchor="ctr">
              <a:noAutofit/>
            </a:bodyPr>
            <a:p>
              <a:pPr>
                <a:lnSpc>
                  <a:spcPct val="90000"/>
                </a:lnSpc>
                <a:spcAft>
                  <a:spcPts val="595"/>
                </a:spcAft>
              </a:pPr>
              <a:r>
                <a:rPr b="0" lang="en-US" sz="1700" spc="-1" strike="noStrike">
                  <a:solidFill>
                    <a:srgbClr val="b30838"/>
                  </a:solidFill>
                  <a:latin typeface="Franklin Gothic Book"/>
                  <a:ea typeface="Arial"/>
                </a:rPr>
                <a:t>Administer IV Lasix</a:t>
              </a:r>
              <a:endParaRPr b="0" lang="en-US" sz="1700" spc="-1" strike="noStrike">
                <a:latin typeface="Arial"/>
              </a:endParaRPr>
            </a:p>
          </p:txBody>
        </p:sp>
        <p:sp>
          <p:nvSpPr>
            <p:cNvPr id="717" name="CustomShape 10"/>
            <p:cNvSpPr/>
            <p:nvPr/>
          </p:nvSpPr>
          <p:spPr>
            <a:xfrm>
              <a:off x="2863440" y="4950720"/>
              <a:ext cx="4146840" cy="38736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64800" tIns="83880" bIns="83520" anchor="ctr">
              <a:noAutofit/>
            </a:bodyPr>
            <a:p>
              <a:pPr>
                <a:lnSpc>
                  <a:spcPct val="90000"/>
                </a:lnSpc>
                <a:spcAft>
                  <a:spcPts val="595"/>
                </a:spcAft>
              </a:pPr>
              <a:r>
                <a:rPr b="0" lang="en-US" sz="1700" spc="-1" strike="noStrike">
                  <a:solidFill>
                    <a:srgbClr val="b30838"/>
                  </a:solidFill>
                  <a:latin typeface="Franklin Gothic Book"/>
                  <a:ea typeface="Arial"/>
                </a:rPr>
                <a:t>Draw Labs</a:t>
              </a:r>
              <a:endParaRPr b="0" lang="en-US" sz="1700" spc="-1" strike="noStrike">
                <a:latin typeface="Arial"/>
              </a:endParaRPr>
            </a:p>
          </p:txBody>
        </p:sp>
        <p:sp>
          <p:nvSpPr>
            <p:cNvPr id="718" name="CustomShape 11"/>
            <p:cNvSpPr/>
            <p:nvPr/>
          </p:nvSpPr>
          <p:spPr>
            <a:xfrm>
              <a:off x="2863440" y="5387400"/>
              <a:ext cx="4146840" cy="38736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64800" tIns="83880" bIns="83520" anchor="ctr">
              <a:noAutofit/>
            </a:bodyPr>
            <a:p>
              <a:pPr>
                <a:lnSpc>
                  <a:spcPct val="90000"/>
                </a:lnSpc>
                <a:spcAft>
                  <a:spcPts val="595"/>
                </a:spcAft>
              </a:pPr>
              <a:r>
                <a:rPr b="0" lang="en-US" sz="1700" spc="-1" strike="noStrike">
                  <a:solidFill>
                    <a:srgbClr val="b30838"/>
                  </a:solidFill>
                  <a:latin typeface="Franklin Gothic Book"/>
                  <a:ea typeface="Arial"/>
                </a:rPr>
                <a:t>Obtain 12 Lead EKG</a:t>
              </a:r>
              <a:endParaRPr b="0" lang="en-US" sz="1700" spc="-1" strike="noStrike">
                <a:latin typeface="Arial"/>
              </a:endParaRPr>
            </a:p>
          </p:txBody>
        </p:sp>
        <p:sp>
          <p:nvSpPr>
            <p:cNvPr id="719" name="CustomShape 12"/>
            <p:cNvSpPr/>
            <p:nvPr/>
          </p:nvSpPr>
          <p:spPr>
            <a:xfrm>
              <a:off x="2863440" y="5824440"/>
              <a:ext cx="4146840" cy="387360"/>
            </a:xfrm>
            <a:prstGeom prst="roundRect">
              <a:avLst>
                <a:gd name="adj" fmla="val 16667"/>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83880" rIns="64800" tIns="83880" bIns="83520" anchor="ctr">
              <a:noAutofit/>
            </a:bodyPr>
            <a:p>
              <a:pPr>
                <a:lnSpc>
                  <a:spcPct val="90000"/>
                </a:lnSpc>
                <a:spcAft>
                  <a:spcPts val="595"/>
                </a:spcAft>
              </a:pPr>
              <a:r>
                <a:rPr b="0" lang="en-US" sz="1700" spc="-1" strike="noStrike">
                  <a:solidFill>
                    <a:srgbClr val="b30838"/>
                  </a:solidFill>
                  <a:latin typeface="Franklin Gothic Book"/>
                  <a:ea typeface="Arial"/>
                </a:rPr>
                <a:t>CardioMems Management</a:t>
              </a:r>
              <a:endParaRPr b="0" lang="en-US" sz="1700" spc="-1" strike="noStrike">
                <a:latin typeface="Arial"/>
              </a:endParaRPr>
            </a:p>
          </p:txBody>
        </p:sp>
      </p:grpSp>
      <p:grpSp>
        <p:nvGrpSpPr>
          <p:cNvPr id="720" name="Group 13"/>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TextShape 1"/>
          <p:cNvSpPr txBox="1"/>
          <p:nvPr/>
        </p:nvSpPr>
        <p:spPr>
          <a:xfrm>
            <a:off x="1011240" y="711360"/>
            <a:ext cx="7250760" cy="1062000"/>
          </a:xfrm>
          <a:prstGeom prst="rect">
            <a:avLst/>
          </a:prstGeom>
          <a:noFill/>
          <a:ln>
            <a:noFill/>
          </a:ln>
        </p:spPr>
        <p:txBody>
          <a:bodyPr lIns="0" rIns="0" tIns="0" bIns="0" anchor="ctr">
            <a:noAutofit/>
          </a:bodyPr>
          <a:p>
            <a:pPr algn="ctr">
              <a:lnSpc>
                <a:spcPct val="90000"/>
              </a:lnSpc>
            </a:pPr>
            <a:r>
              <a:rPr b="1" lang="en-US" sz="3200" spc="-41" strike="noStrike">
                <a:solidFill>
                  <a:srgbClr val="b30838"/>
                </a:solidFill>
                <a:latin typeface="Calibri"/>
                <a:ea typeface="Franklin Gothic Medium"/>
              </a:rPr>
              <a:t>IU Health Community Paramedic</a:t>
            </a:r>
            <a:br/>
            <a:r>
              <a:rPr b="1" lang="en-US" sz="3200" spc="-41" strike="noStrike">
                <a:solidFill>
                  <a:srgbClr val="b30838"/>
                </a:solidFill>
                <a:latin typeface="Calibri"/>
                <a:ea typeface="Franklin Gothic Medium"/>
              </a:rPr>
              <a:t> COPD</a:t>
            </a:r>
            <a:br/>
            <a:r>
              <a:rPr b="1" lang="en-US" sz="3200" spc="-41" strike="noStrike">
                <a:solidFill>
                  <a:srgbClr val="b30838"/>
                </a:solidFill>
                <a:latin typeface="Calibri"/>
                <a:ea typeface="Franklin Gothic Medium"/>
              </a:rPr>
              <a:t> Standard Protocols</a:t>
            </a:r>
            <a:endParaRPr b="0" lang="en-US" sz="3200" spc="-1" strike="noStrike">
              <a:solidFill>
                <a:srgbClr val="000000"/>
              </a:solidFill>
              <a:latin typeface="Calibri"/>
            </a:endParaRPr>
          </a:p>
        </p:txBody>
      </p:sp>
      <p:sp>
        <p:nvSpPr>
          <p:cNvPr id="722" name="TextShape 2"/>
          <p:cNvSpPr txBox="1"/>
          <p:nvPr/>
        </p:nvSpPr>
        <p:spPr>
          <a:xfrm>
            <a:off x="8138880" y="6216840"/>
            <a:ext cx="792360" cy="365760"/>
          </a:xfrm>
          <a:prstGeom prst="rect">
            <a:avLst/>
          </a:prstGeom>
          <a:noFill/>
          <a:ln>
            <a:noFill/>
          </a:ln>
        </p:spPr>
        <p:txBody>
          <a:bodyPr lIns="0" rIns="0" tIns="0" bIns="0" anchor="ctr">
            <a:noAutofit/>
          </a:bodyPr>
          <a:p>
            <a:pPr algn="r">
              <a:lnSpc>
                <a:spcPct val="100000"/>
              </a:lnSpc>
              <a:spcAft>
                <a:spcPts val="601"/>
              </a:spcAft>
            </a:pPr>
            <a:fld id="{9BE8EAEA-93E5-48B8-A451-B51DBF86C7D1}" type="slidenum">
              <a:rPr b="0" lang="en-US" sz="900" spc="-1" strike="noStrike">
                <a:solidFill>
                  <a:srgbClr val="696a6d"/>
                </a:solidFill>
                <a:latin typeface="Franklin Gothic Medium"/>
                <a:ea typeface="Franklin Gothic Medium"/>
              </a:rPr>
              <a:t>18</a:t>
            </a:fld>
            <a:endParaRPr b="0" lang="en-US" sz="900" spc="-1" strike="noStrike">
              <a:latin typeface="Times New Roman"/>
            </a:endParaRPr>
          </a:p>
        </p:txBody>
      </p:sp>
      <p:grpSp>
        <p:nvGrpSpPr>
          <p:cNvPr id="723" name="Group 3"/>
          <p:cNvGrpSpPr/>
          <p:nvPr/>
        </p:nvGrpSpPr>
        <p:grpSpPr>
          <a:xfrm>
            <a:off x="1137240" y="2273400"/>
            <a:ext cx="6860880" cy="3940560"/>
            <a:chOff x="1137240" y="2273400"/>
            <a:chExt cx="6860880" cy="3940560"/>
          </a:xfrm>
        </p:grpSpPr>
        <p:sp>
          <p:nvSpPr>
            <p:cNvPr id="724" name="CustomShape 4"/>
            <p:cNvSpPr/>
            <p:nvPr/>
          </p:nvSpPr>
          <p:spPr>
            <a:xfrm>
              <a:off x="1427040" y="2273400"/>
              <a:ext cx="906840" cy="906840"/>
            </a:xfrm>
            <a:prstGeom prst="ellipse">
              <a:avLst/>
            </a:prstGeom>
            <a:solidFill>
              <a:schemeClr val="accent1">
                <a:tint val="40000"/>
                <a:hueOff val="0"/>
                <a:satOff val="0"/>
                <a:lumOff val="0"/>
                <a:alphaOff val="0"/>
              </a:schemeClr>
            </a:solidFill>
            <a:ln>
              <a:noFill/>
            </a:ln>
          </p:spPr>
          <p:style>
            <a:lnRef idx="0"/>
            <a:fillRef idx="0"/>
            <a:effectRef idx="0"/>
            <a:fontRef idx="minor"/>
          </p:style>
        </p:sp>
        <p:sp>
          <p:nvSpPr>
            <p:cNvPr id="725" name="CustomShape 5"/>
            <p:cNvSpPr/>
            <p:nvPr/>
          </p:nvSpPr>
          <p:spPr>
            <a:xfrm>
              <a:off x="1620360" y="2466720"/>
              <a:ext cx="520200" cy="520200"/>
            </a:xfrm>
            <a:prstGeom prst="rect">
              <a:avLst/>
            </a:prstGeom>
            <a:blipFill rotWithShape="0">
              <a:blip r:embed="rId1"/>
              <a:stretch>
                <a:fillRect/>
              </a:stretch>
            </a:blipFill>
            <a:ln>
              <a:noFill/>
            </a:ln>
          </p:spPr>
          <p:style>
            <a:lnRef idx="2"/>
            <a:fillRef idx="0"/>
            <a:effectRef idx="0"/>
            <a:fontRef idx="minor"/>
          </p:style>
        </p:sp>
        <p:sp>
          <p:nvSpPr>
            <p:cNvPr id="726" name="CustomShape 6"/>
            <p:cNvSpPr/>
            <p:nvPr/>
          </p:nvSpPr>
          <p:spPr>
            <a:xfrm>
              <a:off x="1137240" y="3463200"/>
              <a:ext cx="1486800" cy="594360"/>
            </a:xfrm>
            <a:prstGeom prst="rect">
              <a:avLst/>
            </a:prstGeom>
            <a:noFill/>
            <a:ln>
              <a:noFill/>
            </a:ln>
          </p:spPr>
          <p:style>
            <a:lnRef idx="0"/>
            <a:fillRef idx="0"/>
            <a:effectRef idx="0"/>
            <a:fontRef idx="minor"/>
          </p:style>
          <p:txBody>
            <a:bodyPr lIns="0" rIns="0" tIns="0" bIns="0">
              <a:noAutofit/>
            </a:bodyPr>
            <a:p>
              <a:pPr algn="ctr">
                <a:lnSpc>
                  <a:spcPct val="90000"/>
                </a:lnSpc>
                <a:spcAft>
                  <a:spcPts val="386"/>
                </a:spcAft>
              </a:pPr>
              <a:r>
                <a:rPr b="0" lang="en-US" sz="1100" spc="-1" strike="noStrike" cap="all">
                  <a:solidFill>
                    <a:srgbClr val="000000"/>
                  </a:solidFill>
                  <a:latin typeface="Franklin Gothic Book"/>
                  <a:ea typeface="Arial"/>
                </a:rPr>
                <a:t>Provide Common Language COPD Education</a:t>
              </a:r>
              <a:endParaRPr b="0" lang="en-US" sz="1100" spc="-1" strike="noStrike">
                <a:latin typeface="Arial"/>
              </a:endParaRPr>
            </a:p>
          </p:txBody>
        </p:sp>
        <p:sp>
          <p:nvSpPr>
            <p:cNvPr id="727" name="CustomShape 7"/>
            <p:cNvSpPr/>
            <p:nvPr/>
          </p:nvSpPr>
          <p:spPr>
            <a:xfrm>
              <a:off x="3174480" y="2273400"/>
              <a:ext cx="906840" cy="906840"/>
            </a:xfrm>
            <a:prstGeom prst="ellipse">
              <a:avLst/>
            </a:prstGeom>
            <a:solidFill>
              <a:schemeClr val="accent1">
                <a:tint val="40000"/>
                <a:hueOff val="0"/>
                <a:satOff val="0"/>
                <a:lumOff val="0"/>
                <a:alphaOff val="0"/>
              </a:schemeClr>
            </a:solidFill>
            <a:ln>
              <a:noFill/>
            </a:ln>
          </p:spPr>
          <p:style>
            <a:lnRef idx="0"/>
            <a:fillRef idx="0"/>
            <a:effectRef idx="0"/>
            <a:fontRef idx="minor"/>
          </p:style>
        </p:sp>
        <p:sp>
          <p:nvSpPr>
            <p:cNvPr id="728" name="CustomShape 8"/>
            <p:cNvSpPr/>
            <p:nvPr/>
          </p:nvSpPr>
          <p:spPr>
            <a:xfrm>
              <a:off x="3367800" y="2466720"/>
              <a:ext cx="520200" cy="520200"/>
            </a:xfrm>
            <a:prstGeom prst="rect">
              <a:avLst/>
            </a:prstGeom>
            <a:blipFill rotWithShape="0">
              <a:blip r:embed="rId2"/>
              <a:stretch>
                <a:fillRect/>
              </a:stretch>
            </a:blipFill>
            <a:ln>
              <a:noFill/>
            </a:ln>
          </p:spPr>
          <p:style>
            <a:lnRef idx="2"/>
            <a:fillRef idx="0"/>
            <a:effectRef idx="0"/>
            <a:fontRef idx="minor"/>
          </p:style>
        </p:sp>
        <p:sp>
          <p:nvSpPr>
            <p:cNvPr id="729" name="CustomShape 9"/>
            <p:cNvSpPr/>
            <p:nvPr/>
          </p:nvSpPr>
          <p:spPr>
            <a:xfrm>
              <a:off x="2884680" y="3463200"/>
              <a:ext cx="1486800" cy="594360"/>
            </a:xfrm>
            <a:prstGeom prst="rect">
              <a:avLst/>
            </a:prstGeom>
            <a:noFill/>
            <a:ln>
              <a:noFill/>
            </a:ln>
          </p:spPr>
          <p:style>
            <a:lnRef idx="0"/>
            <a:fillRef idx="0"/>
            <a:effectRef idx="0"/>
            <a:fontRef idx="minor"/>
          </p:style>
          <p:txBody>
            <a:bodyPr lIns="0" rIns="0" tIns="0" bIns="0">
              <a:noAutofit/>
            </a:bodyPr>
            <a:p>
              <a:pPr algn="ctr">
                <a:lnSpc>
                  <a:spcPct val="90000"/>
                </a:lnSpc>
                <a:spcAft>
                  <a:spcPts val="386"/>
                </a:spcAft>
              </a:pPr>
              <a:r>
                <a:rPr b="0" lang="en-US" sz="1100" spc="-1" strike="noStrike" cap="all">
                  <a:solidFill>
                    <a:srgbClr val="000000"/>
                  </a:solidFill>
                  <a:latin typeface="Franklin Gothic Book"/>
                  <a:ea typeface="Arial"/>
                </a:rPr>
                <a:t>Breathing Techniques</a:t>
              </a:r>
              <a:endParaRPr b="0" lang="en-US" sz="1100" spc="-1" strike="noStrike">
                <a:latin typeface="Arial"/>
              </a:endParaRPr>
            </a:p>
          </p:txBody>
        </p:sp>
        <p:sp>
          <p:nvSpPr>
            <p:cNvPr id="730" name="CustomShape 10"/>
            <p:cNvSpPr/>
            <p:nvPr/>
          </p:nvSpPr>
          <p:spPr>
            <a:xfrm>
              <a:off x="4921920" y="2273400"/>
              <a:ext cx="906840" cy="906840"/>
            </a:xfrm>
            <a:prstGeom prst="ellipse">
              <a:avLst/>
            </a:prstGeom>
            <a:solidFill>
              <a:schemeClr val="accent1">
                <a:tint val="40000"/>
                <a:hueOff val="0"/>
                <a:satOff val="0"/>
                <a:lumOff val="0"/>
                <a:alphaOff val="0"/>
              </a:schemeClr>
            </a:solidFill>
            <a:ln>
              <a:noFill/>
            </a:ln>
          </p:spPr>
          <p:style>
            <a:lnRef idx="0"/>
            <a:fillRef idx="0"/>
            <a:effectRef idx="0"/>
            <a:fontRef idx="minor"/>
          </p:style>
        </p:sp>
        <p:sp>
          <p:nvSpPr>
            <p:cNvPr id="731" name="CustomShape 11"/>
            <p:cNvSpPr/>
            <p:nvPr/>
          </p:nvSpPr>
          <p:spPr>
            <a:xfrm>
              <a:off x="5115240" y="2466720"/>
              <a:ext cx="520200" cy="520200"/>
            </a:xfrm>
            <a:prstGeom prst="rect">
              <a:avLst/>
            </a:prstGeom>
            <a:blipFill rotWithShape="0">
              <a:blip r:embed="rId3"/>
              <a:stretch>
                <a:fillRect/>
              </a:stretch>
            </a:blipFill>
            <a:ln>
              <a:noFill/>
            </a:ln>
          </p:spPr>
          <p:style>
            <a:lnRef idx="2"/>
            <a:fillRef idx="0"/>
            <a:effectRef idx="0"/>
            <a:fontRef idx="minor"/>
          </p:style>
        </p:sp>
        <p:sp>
          <p:nvSpPr>
            <p:cNvPr id="732" name="CustomShape 12"/>
            <p:cNvSpPr/>
            <p:nvPr/>
          </p:nvSpPr>
          <p:spPr>
            <a:xfrm>
              <a:off x="4631760" y="3463200"/>
              <a:ext cx="1486800" cy="594360"/>
            </a:xfrm>
            <a:prstGeom prst="rect">
              <a:avLst/>
            </a:prstGeom>
            <a:noFill/>
            <a:ln>
              <a:noFill/>
            </a:ln>
          </p:spPr>
          <p:style>
            <a:lnRef idx="0"/>
            <a:fillRef idx="0"/>
            <a:effectRef idx="0"/>
            <a:fontRef idx="minor"/>
          </p:style>
          <p:txBody>
            <a:bodyPr lIns="0" rIns="0" tIns="0" bIns="0">
              <a:noAutofit/>
            </a:bodyPr>
            <a:p>
              <a:pPr algn="ctr">
                <a:lnSpc>
                  <a:spcPct val="90000"/>
                </a:lnSpc>
                <a:spcAft>
                  <a:spcPts val="386"/>
                </a:spcAft>
              </a:pPr>
              <a:r>
                <a:rPr b="0" lang="en-US" sz="1100" spc="-1" strike="noStrike" cap="all">
                  <a:solidFill>
                    <a:srgbClr val="000000"/>
                  </a:solidFill>
                  <a:latin typeface="Franklin Gothic Book"/>
                  <a:ea typeface="Arial"/>
                </a:rPr>
                <a:t>Medications compliance (ex Nebs, MDI's)</a:t>
              </a:r>
              <a:endParaRPr b="0" lang="en-US" sz="1100" spc="-1" strike="noStrike">
                <a:latin typeface="Arial"/>
              </a:endParaRPr>
            </a:p>
          </p:txBody>
        </p:sp>
        <p:sp>
          <p:nvSpPr>
            <p:cNvPr id="733" name="CustomShape 13"/>
            <p:cNvSpPr/>
            <p:nvPr/>
          </p:nvSpPr>
          <p:spPr>
            <a:xfrm>
              <a:off x="6735240" y="2273400"/>
              <a:ext cx="906840" cy="906840"/>
            </a:xfrm>
            <a:prstGeom prst="ellipse">
              <a:avLst/>
            </a:prstGeom>
            <a:solidFill>
              <a:schemeClr val="accent1">
                <a:tint val="40000"/>
                <a:hueOff val="0"/>
                <a:satOff val="0"/>
                <a:lumOff val="0"/>
                <a:alphaOff val="0"/>
              </a:schemeClr>
            </a:solidFill>
            <a:ln>
              <a:noFill/>
            </a:ln>
          </p:spPr>
          <p:style>
            <a:lnRef idx="0"/>
            <a:fillRef idx="0"/>
            <a:effectRef idx="0"/>
            <a:fontRef idx="minor"/>
          </p:style>
        </p:sp>
        <p:sp>
          <p:nvSpPr>
            <p:cNvPr id="734" name="CustomShape 14"/>
            <p:cNvSpPr/>
            <p:nvPr/>
          </p:nvSpPr>
          <p:spPr>
            <a:xfrm>
              <a:off x="6928920" y="2466720"/>
              <a:ext cx="520200" cy="520200"/>
            </a:xfrm>
            <a:prstGeom prst="rect">
              <a:avLst/>
            </a:prstGeom>
            <a:blipFill rotWithShape="0">
              <a:blip r:embed="rId4"/>
              <a:stretch>
                <a:fillRect/>
              </a:stretch>
            </a:blipFill>
            <a:ln>
              <a:noFill/>
            </a:ln>
          </p:spPr>
          <p:style>
            <a:lnRef idx="2"/>
            <a:fillRef idx="0"/>
            <a:effectRef idx="0"/>
            <a:fontRef idx="minor"/>
          </p:style>
        </p:sp>
        <p:sp>
          <p:nvSpPr>
            <p:cNvPr id="735" name="CustomShape 15"/>
            <p:cNvSpPr/>
            <p:nvPr/>
          </p:nvSpPr>
          <p:spPr>
            <a:xfrm>
              <a:off x="6379200" y="3463200"/>
              <a:ext cx="1618920" cy="594360"/>
            </a:xfrm>
            <a:prstGeom prst="rect">
              <a:avLst/>
            </a:prstGeom>
            <a:noFill/>
            <a:ln>
              <a:noFill/>
            </a:ln>
          </p:spPr>
          <p:style>
            <a:lnRef idx="0"/>
            <a:fillRef idx="0"/>
            <a:effectRef idx="0"/>
            <a:fontRef idx="minor"/>
          </p:style>
          <p:txBody>
            <a:bodyPr lIns="0" rIns="0" tIns="0" bIns="0">
              <a:noAutofit/>
            </a:bodyPr>
            <a:p>
              <a:pPr algn="ctr">
                <a:lnSpc>
                  <a:spcPct val="90000"/>
                </a:lnSpc>
                <a:spcAft>
                  <a:spcPts val="386"/>
                </a:spcAft>
              </a:pPr>
              <a:r>
                <a:rPr b="0" lang="en-US" sz="1100" spc="-1" strike="noStrike" cap="all">
                  <a:solidFill>
                    <a:srgbClr val="000000"/>
                  </a:solidFill>
                  <a:latin typeface="Franklin Gothic Book"/>
                  <a:ea typeface="Arial"/>
                </a:rPr>
                <a:t>Administer emergency duo nebulizer treatments</a:t>
              </a:r>
              <a:endParaRPr b="0" lang="en-US" sz="1100" spc="-1" strike="noStrike">
                <a:latin typeface="Arial"/>
              </a:endParaRPr>
            </a:p>
          </p:txBody>
        </p:sp>
        <p:sp>
          <p:nvSpPr>
            <p:cNvPr id="736" name="CustomShape 16"/>
            <p:cNvSpPr/>
            <p:nvPr/>
          </p:nvSpPr>
          <p:spPr>
            <a:xfrm>
              <a:off x="2367000" y="4429800"/>
              <a:ext cx="906840" cy="906840"/>
            </a:xfrm>
            <a:prstGeom prst="ellipse">
              <a:avLst/>
            </a:prstGeom>
            <a:solidFill>
              <a:schemeClr val="accent1">
                <a:tint val="40000"/>
                <a:hueOff val="0"/>
                <a:satOff val="0"/>
                <a:lumOff val="0"/>
                <a:alphaOff val="0"/>
              </a:schemeClr>
            </a:solidFill>
            <a:ln>
              <a:noFill/>
            </a:ln>
          </p:spPr>
          <p:style>
            <a:lnRef idx="0"/>
            <a:fillRef idx="0"/>
            <a:effectRef idx="0"/>
            <a:fontRef idx="minor"/>
          </p:style>
        </p:sp>
        <p:sp>
          <p:nvSpPr>
            <p:cNvPr id="737" name="CustomShape 17"/>
            <p:cNvSpPr/>
            <p:nvPr/>
          </p:nvSpPr>
          <p:spPr>
            <a:xfrm>
              <a:off x="2560320" y="4623120"/>
              <a:ext cx="520200" cy="520200"/>
            </a:xfrm>
            <a:prstGeom prst="rect">
              <a:avLst/>
            </a:prstGeom>
            <a:blipFill rotWithShape="0">
              <a:blip r:embed="rId5"/>
              <a:stretch>
                <a:fillRect/>
              </a:stretch>
            </a:blipFill>
            <a:ln>
              <a:noFill/>
            </a:ln>
          </p:spPr>
          <p:style>
            <a:lnRef idx="2"/>
            <a:fillRef idx="0"/>
            <a:effectRef idx="0"/>
            <a:fontRef idx="minor"/>
          </p:style>
        </p:sp>
        <p:sp>
          <p:nvSpPr>
            <p:cNvPr id="738" name="CustomShape 18"/>
            <p:cNvSpPr/>
            <p:nvPr/>
          </p:nvSpPr>
          <p:spPr>
            <a:xfrm>
              <a:off x="2077200" y="5619600"/>
              <a:ext cx="1486800" cy="594360"/>
            </a:xfrm>
            <a:prstGeom prst="rect">
              <a:avLst/>
            </a:prstGeom>
            <a:noFill/>
            <a:ln>
              <a:noFill/>
            </a:ln>
          </p:spPr>
          <p:style>
            <a:lnRef idx="0"/>
            <a:fillRef idx="0"/>
            <a:effectRef idx="0"/>
            <a:fontRef idx="minor"/>
          </p:style>
          <p:txBody>
            <a:bodyPr lIns="0" rIns="0" tIns="0" bIns="0">
              <a:noAutofit/>
            </a:bodyPr>
            <a:p>
              <a:pPr algn="ctr">
                <a:lnSpc>
                  <a:spcPct val="90000"/>
                </a:lnSpc>
                <a:spcAft>
                  <a:spcPts val="386"/>
                </a:spcAft>
              </a:pPr>
              <a:r>
                <a:rPr b="0" lang="en-US" sz="1100" spc="-1" strike="noStrike" cap="all">
                  <a:solidFill>
                    <a:srgbClr val="000000"/>
                  </a:solidFill>
                  <a:latin typeface="Franklin Gothic Book"/>
                  <a:ea typeface="Arial"/>
                </a:rPr>
                <a:t>Discuss smoking cessation</a:t>
              </a:r>
              <a:endParaRPr b="0" lang="en-US" sz="1100" spc="-1" strike="noStrike">
                <a:latin typeface="Arial"/>
              </a:endParaRPr>
            </a:p>
          </p:txBody>
        </p:sp>
        <p:sp>
          <p:nvSpPr>
            <p:cNvPr id="739" name="CustomShape 19"/>
            <p:cNvSpPr/>
            <p:nvPr/>
          </p:nvSpPr>
          <p:spPr>
            <a:xfrm>
              <a:off x="4114440" y="4429800"/>
              <a:ext cx="906840" cy="906840"/>
            </a:xfrm>
            <a:prstGeom prst="ellipse">
              <a:avLst/>
            </a:prstGeom>
            <a:solidFill>
              <a:schemeClr val="accent1">
                <a:tint val="40000"/>
                <a:hueOff val="0"/>
                <a:satOff val="0"/>
                <a:lumOff val="0"/>
                <a:alphaOff val="0"/>
              </a:schemeClr>
            </a:solidFill>
            <a:ln>
              <a:noFill/>
            </a:ln>
          </p:spPr>
          <p:style>
            <a:lnRef idx="0"/>
            <a:fillRef idx="0"/>
            <a:effectRef idx="0"/>
            <a:fontRef idx="minor"/>
          </p:style>
        </p:sp>
        <p:sp>
          <p:nvSpPr>
            <p:cNvPr id="740" name="CustomShape 20"/>
            <p:cNvSpPr/>
            <p:nvPr/>
          </p:nvSpPr>
          <p:spPr>
            <a:xfrm>
              <a:off x="4307760" y="4623120"/>
              <a:ext cx="520200" cy="520200"/>
            </a:xfrm>
            <a:prstGeom prst="rect">
              <a:avLst/>
            </a:prstGeom>
            <a:blipFill rotWithShape="0">
              <a:blip r:embed="rId6"/>
              <a:stretch>
                <a:fillRect/>
              </a:stretch>
            </a:blipFill>
            <a:ln>
              <a:noFill/>
            </a:ln>
          </p:spPr>
          <p:style>
            <a:lnRef idx="2"/>
            <a:fillRef idx="0"/>
            <a:effectRef idx="0"/>
            <a:fontRef idx="minor"/>
          </p:style>
        </p:sp>
        <p:sp>
          <p:nvSpPr>
            <p:cNvPr id="741" name="CustomShape 21"/>
            <p:cNvSpPr/>
            <p:nvPr/>
          </p:nvSpPr>
          <p:spPr>
            <a:xfrm>
              <a:off x="3824280" y="5619600"/>
              <a:ext cx="1486800" cy="594360"/>
            </a:xfrm>
            <a:prstGeom prst="rect">
              <a:avLst/>
            </a:prstGeom>
            <a:noFill/>
            <a:ln>
              <a:noFill/>
            </a:ln>
          </p:spPr>
          <p:style>
            <a:lnRef idx="0"/>
            <a:fillRef idx="0"/>
            <a:effectRef idx="0"/>
            <a:fontRef idx="minor"/>
          </p:style>
          <p:txBody>
            <a:bodyPr lIns="0" rIns="0" tIns="0" bIns="0">
              <a:noAutofit/>
            </a:bodyPr>
            <a:p>
              <a:pPr algn="ctr">
                <a:lnSpc>
                  <a:spcPct val="90000"/>
                </a:lnSpc>
                <a:spcAft>
                  <a:spcPts val="386"/>
                </a:spcAft>
              </a:pPr>
              <a:r>
                <a:rPr b="0" lang="en-US" sz="1100" spc="-1" strike="noStrike" cap="all">
                  <a:solidFill>
                    <a:srgbClr val="000000"/>
                  </a:solidFill>
                  <a:latin typeface="Franklin Gothic Book"/>
                  <a:ea typeface="Arial"/>
                </a:rPr>
                <a:t>Home oxygen evaluations</a:t>
              </a:r>
              <a:endParaRPr b="0" lang="en-US" sz="1100" spc="-1" strike="noStrike">
                <a:latin typeface="Arial"/>
              </a:endParaRPr>
            </a:p>
          </p:txBody>
        </p:sp>
        <p:sp>
          <p:nvSpPr>
            <p:cNvPr id="742" name="CustomShape 22"/>
            <p:cNvSpPr/>
            <p:nvPr/>
          </p:nvSpPr>
          <p:spPr>
            <a:xfrm>
              <a:off x="5861880" y="4429800"/>
              <a:ext cx="906840" cy="906840"/>
            </a:xfrm>
            <a:prstGeom prst="ellipse">
              <a:avLst/>
            </a:prstGeom>
            <a:solidFill>
              <a:schemeClr val="accent1">
                <a:tint val="40000"/>
                <a:hueOff val="0"/>
                <a:satOff val="0"/>
                <a:lumOff val="0"/>
                <a:alphaOff val="0"/>
              </a:schemeClr>
            </a:solidFill>
            <a:ln>
              <a:noFill/>
            </a:ln>
          </p:spPr>
          <p:style>
            <a:lnRef idx="0"/>
            <a:fillRef idx="0"/>
            <a:effectRef idx="0"/>
            <a:fontRef idx="minor"/>
          </p:style>
        </p:sp>
        <p:sp>
          <p:nvSpPr>
            <p:cNvPr id="743" name="CustomShape 23"/>
            <p:cNvSpPr/>
            <p:nvPr/>
          </p:nvSpPr>
          <p:spPr>
            <a:xfrm>
              <a:off x="6055200" y="4623120"/>
              <a:ext cx="520200" cy="520200"/>
            </a:xfrm>
            <a:prstGeom prst="rect">
              <a:avLst/>
            </a:prstGeom>
            <a:blipFill rotWithShape="0">
              <a:blip r:embed="rId7"/>
              <a:stretch>
                <a:fillRect/>
              </a:stretch>
            </a:blipFill>
            <a:ln>
              <a:noFill/>
            </a:ln>
          </p:spPr>
          <p:style>
            <a:lnRef idx="2"/>
            <a:fillRef idx="0"/>
            <a:effectRef idx="0"/>
            <a:fontRef idx="minor"/>
          </p:style>
        </p:sp>
        <p:sp>
          <p:nvSpPr>
            <p:cNvPr id="744" name="CustomShape 24"/>
            <p:cNvSpPr/>
            <p:nvPr/>
          </p:nvSpPr>
          <p:spPr>
            <a:xfrm>
              <a:off x="5571720" y="5619600"/>
              <a:ext cx="1486800" cy="594360"/>
            </a:xfrm>
            <a:prstGeom prst="rect">
              <a:avLst/>
            </a:prstGeom>
            <a:noFill/>
            <a:ln>
              <a:noFill/>
            </a:ln>
          </p:spPr>
          <p:style>
            <a:lnRef idx="0"/>
            <a:fillRef idx="0"/>
            <a:effectRef idx="0"/>
            <a:fontRef idx="minor"/>
          </p:style>
          <p:txBody>
            <a:bodyPr lIns="0" rIns="0" tIns="0" bIns="0">
              <a:noAutofit/>
            </a:bodyPr>
            <a:p>
              <a:pPr algn="ctr">
                <a:lnSpc>
                  <a:spcPct val="90000"/>
                </a:lnSpc>
                <a:spcAft>
                  <a:spcPts val="386"/>
                </a:spcAft>
              </a:pPr>
              <a:r>
                <a:rPr b="0" lang="en-US" sz="1100" spc="-1" strike="noStrike" cap="all">
                  <a:solidFill>
                    <a:srgbClr val="000000"/>
                  </a:solidFill>
                  <a:latin typeface="Franklin Gothic Book"/>
                  <a:ea typeface="Arial"/>
                </a:rPr>
                <a:t>Draw Labs</a:t>
              </a:r>
              <a:endParaRPr b="0" lang="en-US" sz="1100" spc="-1" strike="noStrike">
                <a:latin typeface="Arial"/>
              </a:endParaRPr>
            </a:p>
          </p:txBody>
        </p:sp>
      </p:grpSp>
      <p:grpSp>
        <p:nvGrpSpPr>
          <p:cNvPr id="745" name="Group 25"/>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6" name="CustomShape 1"/>
          <p:cNvSpPr/>
          <p:nvPr/>
        </p:nvSpPr>
        <p:spPr>
          <a:xfrm>
            <a:off x="407880" y="1382760"/>
            <a:ext cx="8299080" cy="290520"/>
          </a:xfrm>
          <a:prstGeom prst="rect">
            <a:avLst/>
          </a:prstGeom>
          <a:noFill/>
          <a:ln>
            <a:noFill/>
          </a:ln>
        </p:spPr>
        <p:style>
          <a:lnRef idx="0"/>
          <a:fillRef idx="0"/>
          <a:effectRef idx="0"/>
          <a:fontRef idx="minor"/>
        </p:style>
        <p:txBody>
          <a:bodyPr lIns="0" rIns="0" tIns="0" bIns="0" anchor="b">
            <a:noAutofit/>
          </a:bodyPr>
          <a:p>
            <a:pPr algn="ctr">
              <a:lnSpc>
                <a:spcPct val="90000"/>
              </a:lnSpc>
              <a:spcAft>
                <a:spcPts val="601"/>
              </a:spcAft>
            </a:pPr>
            <a:r>
              <a:rPr b="1" lang="en-US" sz="3200" spc="-41" strike="noStrike">
                <a:solidFill>
                  <a:srgbClr val="b30838"/>
                </a:solidFill>
                <a:latin typeface="Calibri"/>
                <a:ea typeface="Franklin Gothic Medium"/>
              </a:rPr>
              <a:t>IU Health Community Paramedic</a:t>
            </a:r>
            <a:br/>
            <a:r>
              <a:rPr b="1" lang="en-US" sz="3200" spc="-41" strike="noStrike">
                <a:solidFill>
                  <a:srgbClr val="b30838"/>
                </a:solidFill>
                <a:latin typeface="Calibri"/>
                <a:ea typeface="Franklin Gothic Medium"/>
              </a:rPr>
              <a:t>Post Acute MI</a:t>
            </a:r>
            <a:br/>
            <a:r>
              <a:rPr b="1" lang="en-US" sz="3200" spc="-41" strike="noStrike">
                <a:solidFill>
                  <a:srgbClr val="b30838"/>
                </a:solidFill>
                <a:latin typeface="Calibri"/>
                <a:ea typeface="Franklin Gothic Medium"/>
              </a:rPr>
              <a:t> Standard Protocols</a:t>
            </a:r>
            <a:endParaRPr b="0" lang="en-US" sz="3200" spc="-1" strike="noStrike">
              <a:latin typeface="Arial"/>
            </a:endParaRPr>
          </a:p>
        </p:txBody>
      </p:sp>
      <p:sp>
        <p:nvSpPr>
          <p:cNvPr id="747" name="TextShape 2"/>
          <p:cNvSpPr txBox="1"/>
          <p:nvPr/>
        </p:nvSpPr>
        <p:spPr>
          <a:xfrm>
            <a:off x="8138880" y="6216840"/>
            <a:ext cx="792360" cy="365760"/>
          </a:xfrm>
          <a:prstGeom prst="rect">
            <a:avLst/>
          </a:prstGeom>
          <a:noFill/>
          <a:ln>
            <a:noFill/>
          </a:ln>
        </p:spPr>
        <p:txBody>
          <a:bodyPr lIns="0" rIns="0" tIns="0" bIns="0" anchor="ctr">
            <a:noAutofit/>
          </a:bodyPr>
          <a:p>
            <a:pPr algn="r">
              <a:lnSpc>
                <a:spcPct val="100000"/>
              </a:lnSpc>
              <a:spcAft>
                <a:spcPts val="601"/>
              </a:spcAft>
            </a:pPr>
            <a:fld id="{A9F43B0A-DC0D-4B17-BFC9-0C760D3CBD07}" type="slidenum">
              <a:rPr b="0" lang="en-US" sz="900" spc="-1" strike="noStrike">
                <a:solidFill>
                  <a:srgbClr val="696a6d"/>
                </a:solidFill>
                <a:latin typeface="Franklin Gothic Medium"/>
                <a:ea typeface="Franklin Gothic Medium"/>
              </a:rPr>
              <a:t>18</a:t>
            </a:fld>
            <a:endParaRPr b="0" lang="en-US" sz="900" spc="-1" strike="noStrike">
              <a:latin typeface="Times New Roman"/>
            </a:endParaRPr>
          </a:p>
        </p:txBody>
      </p:sp>
      <p:grpSp>
        <p:nvGrpSpPr>
          <p:cNvPr id="748" name="Group 3"/>
          <p:cNvGrpSpPr/>
          <p:nvPr/>
        </p:nvGrpSpPr>
        <p:grpSpPr>
          <a:xfrm>
            <a:off x="1634760" y="1958040"/>
            <a:ext cx="7072560" cy="3782520"/>
            <a:chOff x="1634760" y="1958040"/>
            <a:chExt cx="7072560" cy="3782520"/>
          </a:xfrm>
        </p:grpSpPr>
        <p:sp>
          <p:nvSpPr>
            <p:cNvPr id="749" name="CustomShape 4"/>
            <p:cNvSpPr/>
            <p:nvPr/>
          </p:nvSpPr>
          <p:spPr>
            <a:xfrm>
              <a:off x="1634760" y="1958040"/>
              <a:ext cx="5445720" cy="68544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a:gradFill>
            <a:ln>
              <a:noFill/>
            </a:ln>
            <a:effectLst>
              <a:outerShdw blurRad="40000" dir="5400000" dist="23040" rotWithShape="0">
                <a:srgbClr val="000000">
                  <a:alpha val="35000"/>
                </a:srgbClr>
              </a:outerShdw>
            </a:effectLst>
          </p:spPr>
          <p:style>
            <a:lnRef idx="0"/>
            <a:fillRef idx="0"/>
            <a:effectRef idx="2"/>
            <a:fontRef idx="minor"/>
          </p:style>
          <p:txBody>
            <a:bodyPr lIns="100080" rIns="79920" tIns="100080" bIns="100080" anchor="ctr">
              <a:noAutofit/>
            </a:bodyPr>
            <a:p>
              <a:pPr>
                <a:lnSpc>
                  <a:spcPct val="90000"/>
                </a:lnSpc>
                <a:spcAft>
                  <a:spcPts val="734"/>
                </a:spcAft>
              </a:pPr>
              <a:r>
                <a:rPr b="0" lang="en-US" sz="2100" spc="-1" strike="noStrike">
                  <a:solidFill>
                    <a:srgbClr val="b30838"/>
                  </a:solidFill>
                  <a:latin typeface="Franklin Gothic Book"/>
                  <a:ea typeface="Arial"/>
                </a:rPr>
                <a:t>Assessment &amp; Education following d/c</a:t>
              </a:r>
              <a:endParaRPr b="0" lang="en-US" sz="2100" spc="-1" strike="noStrike">
                <a:latin typeface="Arial"/>
              </a:endParaRPr>
            </a:p>
          </p:txBody>
        </p:sp>
        <p:sp>
          <p:nvSpPr>
            <p:cNvPr id="750" name="CustomShape 5"/>
            <p:cNvSpPr/>
            <p:nvPr/>
          </p:nvSpPr>
          <p:spPr>
            <a:xfrm>
              <a:off x="2041560" y="2739240"/>
              <a:ext cx="5445720" cy="68544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a:gradFill>
            <a:ln>
              <a:noFill/>
            </a:ln>
            <a:effectLst>
              <a:outerShdw blurRad="40000" dir="5400000" dist="23040" rotWithShape="0">
                <a:srgbClr val="000000">
                  <a:alpha val="35000"/>
                </a:srgbClr>
              </a:outerShdw>
            </a:effectLst>
          </p:spPr>
          <p:style>
            <a:lnRef idx="0"/>
            <a:fillRef idx="0"/>
            <a:effectRef idx="2"/>
            <a:fontRef idx="minor"/>
          </p:style>
          <p:txBody>
            <a:bodyPr lIns="100080" rIns="79920" tIns="100080" bIns="100080" anchor="ctr">
              <a:noAutofit/>
            </a:bodyPr>
            <a:p>
              <a:pPr>
                <a:lnSpc>
                  <a:spcPct val="90000"/>
                </a:lnSpc>
                <a:spcAft>
                  <a:spcPts val="734"/>
                </a:spcAft>
              </a:pPr>
              <a:r>
                <a:rPr b="0" lang="en-US" sz="2100" spc="-1" strike="noStrike">
                  <a:solidFill>
                    <a:srgbClr val="b30838"/>
                  </a:solidFill>
                  <a:latin typeface="Franklin Gothic Book"/>
                  <a:ea typeface="Arial"/>
                </a:rPr>
                <a:t>Obtain 12 lead EKG</a:t>
              </a:r>
              <a:endParaRPr b="0" lang="en-US" sz="2100" spc="-1" strike="noStrike">
                <a:latin typeface="Arial"/>
              </a:endParaRPr>
            </a:p>
          </p:txBody>
        </p:sp>
        <p:sp>
          <p:nvSpPr>
            <p:cNvPr id="751" name="CustomShape 6"/>
            <p:cNvSpPr/>
            <p:nvPr/>
          </p:nvSpPr>
          <p:spPr>
            <a:xfrm>
              <a:off x="2448360" y="3520440"/>
              <a:ext cx="5445720" cy="68544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a:gradFill>
            <a:ln>
              <a:noFill/>
            </a:ln>
            <a:effectLst>
              <a:outerShdw blurRad="40000" dir="5400000" dist="23040" rotWithShape="0">
                <a:srgbClr val="000000">
                  <a:alpha val="35000"/>
                </a:srgbClr>
              </a:outerShdw>
            </a:effectLst>
          </p:spPr>
          <p:style>
            <a:lnRef idx="0"/>
            <a:fillRef idx="0"/>
            <a:effectRef idx="2"/>
            <a:fontRef idx="minor"/>
          </p:style>
          <p:txBody>
            <a:bodyPr lIns="100080" rIns="79920" tIns="100080" bIns="100080" anchor="ctr">
              <a:noAutofit/>
            </a:bodyPr>
            <a:p>
              <a:pPr>
                <a:lnSpc>
                  <a:spcPct val="90000"/>
                </a:lnSpc>
                <a:spcAft>
                  <a:spcPts val="734"/>
                </a:spcAft>
              </a:pPr>
              <a:r>
                <a:rPr b="0" lang="en-US" sz="2100" spc="-1" strike="noStrike">
                  <a:solidFill>
                    <a:srgbClr val="b30838"/>
                  </a:solidFill>
                  <a:latin typeface="Franklin Gothic Book"/>
                  <a:ea typeface="Arial"/>
                </a:rPr>
                <a:t>Medication compliance</a:t>
              </a:r>
              <a:endParaRPr b="0" lang="en-US" sz="2100" spc="-1" strike="noStrike">
                <a:latin typeface="Arial"/>
              </a:endParaRPr>
            </a:p>
          </p:txBody>
        </p:sp>
        <p:sp>
          <p:nvSpPr>
            <p:cNvPr id="752" name="CustomShape 7"/>
            <p:cNvSpPr/>
            <p:nvPr/>
          </p:nvSpPr>
          <p:spPr>
            <a:xfrm>
              <a:off x="2854800" y="4301640"/>
              <a:ext cx="5445720" cy="68544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a:gradFill>
            <a:ln>
              <a:noFill/>
            </a:ln>
            <a:effectLst>
              <a:outerShdw blurRad="40000" dir="5400000" dist="23040" rotWithShape="0">
                <a:srgbClr val="000000">
                  <a:alpha val="35000"/>
                </a:srgbClr>
              </a:outerShdw>
            </a:effectLst>
          </p:spPr>
          <p:style>
            <a:lnRef idx="0"/>
            <a:fillRef idx="0"/>
            <a:effectRef idx="2"/>
            <a:fontRef idx="minor"/>
          </p:style>
          <p:txBody>
            <a:bodyPr lIns="100080" rIns="79920" tIns="100080" bIns="100080" anchor="ctr">
              <a:noAutofit/>
            </a:bodyPr>
            <a:p>
              <a:pPr>
                <a:lnSpc>
                  <a:spcPct val="90000"/>
                </a:lnSpc>
                <a:spcAft>
                  <a:spcPts val="734"/>
                </a:spcAft>
              </a:pPr>
              <a:r>
                <a:rPr b="0" lang="en-US" sz="2100" spc="-1" strike="noStrike">
                  <a:solidFill>
                    <a:srgbClr val="b30838"/>
                  </a:solidFill>
                  <a:latin typeface="Franklin Gothic Book"/>
                  <a:ea typeface="Arial"/>
                </a:rPr>
                <a:t>Draw Labs</a:t>
              </a:r>
              <a:endParaRPr b="0" lang="en-US" sz="2100" spc="-1" strike="noStrike">
                <a:latin typeface="Arial"/>
              </a:endParaRPr>
            </a:p>
          </p:txBody>
        </p:sp>
        <p:sp>
          <p:nvSpPr>
            <p:cNvPr id="753" name="CustomShape 8"/>
            <p:cNvSpPr/>
            <p:nvPr/>
          </p:nvSpPr>
          <p:spPr>
            <a:xfrm>
              <a:off x="3261600" y="5055120"/>
              <a:ext cx="5445720" cy="685440"/>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a:gradFill>
            <a:ln>
              <a:noFill/>
            </a:ln>
            <a:effectLst>
              <a:outerShdw blurRad="40000" dir="5400000" dist="23040" rotWithShape="0">
                <a:srgbClr val="000000">
                  <a:alpha val="35000"/>
                </a:srgbClr>
              </a:outerShdw>
            </a:effectLst>
          </p:spPr>
          <p:style>
            <a:lnRef idx="0"/>
            <a:fillRef idx="0"/>
            <a:effectRef idx="2"/>
            <a:fontRef idx="minor"/>
          </p:style>
          <p:txBody>
            <a:bodyPr lIns="100080" rIns="79920" tIns="100080" bIns="100080" anchor="ctr">
              <a:noAutofit/>
            </a:bodyPr>
            <a:p>
              <a:pPr>
                <a:lnSpc>
                  <a:spcPct val="90000"/>
                </a:lnSpc>
                <a:spcAft>
                  <a:spcPts val="734"/>
                </a:spcAft>
              </a:pPr>
              <a:r>
                <a:rPr b="0" lang="en-US" sz="2100" spc="-1" strike="noStrike">
                  <a:solidFill>
                    <a:srgbClr val="b30838"/>
                  </a:solidFill>
                  <a:latin typeface="Franklin Gothic Book"/>
                  <a:ea typeface="Arial"/>
                </a:rPr>
                <a:t>Life Vest </a:t>
              </a:r>
              <a:endParaRPr b="0" lang="en-US" sz="2100" spc="-1" strike="noStrike">
                <a:latin typeface="Arial"/>
              </a:endParaRPr>
            </a:p>
          </p:txBody>
        </p:sp>
        <p:sp>
          <p:nvSpPr>
            <p:cNvPr id="754" name="CustomShape 9"/>
            <p:cNvSpPr/>
            <p:nvPr/>
          </p:nvSpPr>
          <p:spPr>
            <a:xfrm>
              <a:off x="6635160" y="2459160"/>
              <a:ext cx="445320" cy="445320"/>
            </a:xfrm>
            <a:prstGeom prst="downArrow">
              <a:avLst>
                <a:gd name="adj1" fmla="val 55000"/>
                <a:gd name="adj2" fmla="val 45000"/>
              </a:avLst>
            </a:prstGeom>
            <a:solidFill>
              <a:schemeClr val="accent2">
                <a:alpha val="90000"/>
                <a:tint val="40000"/>
                <a:hueOff val="0"/>
                <a:satOff val="0"/>
                <a:lumOff val="0"/>
                <a:alphaOff val="0"/>
              </a:schemeClr>
            </a:solidFill>
            <a:ln>
              <a:solidFill>
                <a:schemeClr val="accent1">
                  <a:alpha val="90000"/>
                </a:schemeClr>
              </a:solidFill>
              <a:round/>
            </a:ln>
          </p:spPr>
          <p:style>
            <a:lnRef idx="1"/>
            <a:fillRef idx="0"/>
            <a:effectRef idx="0"/>
            <a:fontRef idx="minor"/>
          </p:style>
        </p:sp>
        <p:sp>
          <p:nvSpPr>
            <p:cNvPr id="755" name="CustomShape 10"/>
            <p:cNvSpPr/>
            <p:nvPr/>
          </p:nvSpPr>
          <p:spPr>
            <a:xfrm>
              <a:off x="7041600" y="3240360"/>
              <a:ext cx="445320" cy="445320"/>
            </a:xfrm>
            <a:prstGeom prst="downArrow">
              <a:avLst>
                <a:gd name="adj1" fmla="val 55000"/>
                <a:gd name="adj2" fmla="val 45000"/>
              </a:avLst>
            </a:prstGeom>
            <a:solidFill>
              <a:schemeClr val="accent2">
                <a:alpha val="90000"/>
                <a:tint val="40000"/>
                <a:hueOff val="0"/>
                <a:satOff val="0"/>
                <a:lumOff val="0"/>
                <a:alphaOff val="0"/>
              </a:schemeClr>
            </a:solidFill>
            <a:ln>
              <a:solidFill>
                <a:schemeClr val="accent1">
                  <a:alpha val="90000"/>
                </a:schemeClr>
              </a:solidFill>
              <a:round/>
            </a:ln>
          </p:spPr>
          <p:style>
            <a:lnRef idx="1"/>
            <a:fillRef idx="0"/>
            <a:effectRef idx="0"/>
            <a:fontRef idx="minor"/>
          </p:style>
        </p:sp>
        <p:sp>
          <p:nvSpPr>
            <p:cNvPr id="756" name="CustomShape 11"/>
            <p:cNvSpPr/>
            <p:nvPr/>
          </p:nvSpPr>
          <p:spPr>
            <a:xfrm>
              <a:off x="7448400" y="4010040"/>
              <a:ext cx="445320" cy="445320"/>
            </a:xfrm>
            <a:prstGeom prst="downArrow">
              <a:avLst>
                <a:gd name="adj1" fmla="val 55000"/>
                <a:gd name="adj2" fmla="val 45000"/>
              </a:avLst>
            </a:prstGeom>
            <a:solidFill>
              <a:schemeClr val="accent2">
                <a:alpha val="90000"/>
                <a:tint val="40000"/>
                <a:hueOff val="0"/>
                <a:satOff val="0"/>
                <a:lumOff val="0"/>
                <a:alphaOff val="0"/>
              </a:schemeClr>
            </a:solidFill>
            <a:ln>
              <a:solidFill>
                <a:schemeClr val="accent1">
                  <a:alpha val="90000"/>
                </a:schemeClr>
              </a:solidFill>
              <a:round/>
            </a:ln>
          </p:spPr>
          <p:style>
            <a:lnRef idx="1"/>
            <a:fillRef idx="0"/>
            <a:effectRef idx="0"/>
            <a:fontRef idx="minor"/>
          </p:style>
        </p:sp>
        <p:sp>
          <p:nvSpPr>
            <p:cNvPr id="757" name="CustomShape 12"/>
            <p:cNvSpPr/>
            <p:nvPr/>
          </p:nvSpPr>
          <p:spPr>
            <a:xfrm>
              <a:off x="7855200" y="4798800"/>
              <a:ext cx="445320" cy="445320"/>
            </a:xfrm>
            <a:prstGeom prst="downArrow">
              <a:avLst>
                <a:gd name="adj1" fmla="val 55000"/>
                <a:gd name="adj2" fmla="val 45000"/>
              </a:avLst>
            </a:prstGeom>
            <a:solidFill>
              <a:schemeClr val="accent2">
                <a:alpha val="90000"/>
                <a:tint val="40000"/>
                <a:hueOff val="0"/>
                <a:satOff val="0"/>
                <a:lumOff val="0"/>
                <a:alphaOff val="0"/>
              </a:schemeClr>
            </a:solidFill>
            <a:ln>
              <a:solidFill>
                <a:schemeClr val="accent1">
                  <a:alpha val="90000"/>
                </a:schemeClr>
              </a:solidFill>
              <a:round/>
            </a:ln>
          </p:spPr>
          <p:style>
            <a:lnRef idx="1"/>
            <a:fillRef idx="0"/>
            <a:effectRef idx="0"/>
            <a:fontRef idx="minor"/>
          </p:style>
        </p:sp>
      </p:grpSp>
      <p:grpSp>
        <p:nvGrpSpPr>
          <p:cNvPr id="758" name="Group 13"/>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9" name="TextShape 1"/>
          <p:cNvSpPr txBox="1"/>
          <p:nvPr/>
        </p:nvSpPr>
        <p:spPr>
          <a:xfrm>
            <a:off x="1244880" y="794160"/>
            <a:ext cx="7249680" cy="1061640"/>
          </a:xfrm>
          <a:prstGeom prst="rect">
            <a:avLst/>
          </a:prstGeom>
          <a:noFill/>
          <a:ln>
            <a:noFill/>
          </a:ln>
        </p:spPr>
        <p:txBody>
          <a:bodyPr lIns="0" rIns="0" tIns="0" bIns="0" anchor="ctr">
            <a:noAutofit/>
          </a:bodyPr>
          <a:p>
            <a:pPr algn="ctr">
              <a:lnSpc>
                <a:spcPct val="90000"/>
              </a:lnSpc>
            </a:pPr>
            <a:r>
              <a:rPr b="1" lang="en-US" sz="3200" spc="-41" strike="noStrike">
                <a:solidFill>
                  <a:srgbClr val="b30838"/>
                </a:solidFill>
                <a:latin typeface="Calibri"/>
                <a:ea typeface="Franklin Gothic Medium"/>
              </a:rPr>
              <a:t>IU Health Community Paramedic</a:t>
            </a:r>
            <a:br/>
            <a:r>
              <a:rPr b="1" lang="en-US" sz="3200" spc="-41" strike="noStrike">
                <a:solidFill>
                  <a:srgbClr val="b30838"/>
                </a:solidFill>
                <a:latin typeface="Calibri"/>
                <a:ea typeface="Franklin Gothic Medium"/>
              </a:rPr>
              <a:t> Post Cardiovascular Surgery</a:t>
            </a:r>
            <a:br/>
            <a:r>
              <a:rPr b="1" lang="en-US" sz="3200" spc="-41" strike="noStrike">
                <a:solidFill>
                  <a:srgbClr val="b30838"/>
                </a:solidFill>
                <a:latin typeface="Calibri"/>
                <a:ea typeface="Franklin Gothic Medium"/>
              </a:rPr>
              <a:t> Standard Protocols</a:t>
            </a:r>
            <a:endParaRPr b="0" lang="en-US" sz="3200" spc="-1" strike="noStrike">
              <a:solidFill>
                <a:srgbClr val="000000"/>
              </a:solidFill>
              <a:latin typeface="Calibri"/>
            </a:endParaRPr>
          </a:p>
        </p:txBody>
      </p:sp>
      <p:sp>
        <p:nvSpPr>
          <p:cNvPr id="760" name="TextShape 2"/>
          <p:cNvSpPr txBox="1"/>
          <p:nvPr/>
        </p:nvSpPr>
        <p:spPr>
          <a:xfrm>
            <a:off x="8138880" y="6216840"/>
            <a:ext cx="792360" cy="365760"/>
          </a:xfrm>
          <a:prstGeom prst="rect">
            <a:avLst/>
          </a:prstGeom>
          <a:noFill/>
          <a:ln>
            <a:noFill/>
          </a:ln>
        </p:spPr>
        <p:txBody>
          <a:bodyPr lIns="0" rIns="0" tIns="0" bIns="0" anchor="ctr">
            <a:noAutofit/>
          </a:bodyPr>
          <a:p>
            <a:pPr algn="r">
              <a:lnSpc>
                <a:spcPct val="100000"/>
              </a:lnSpc>
              <a:spcAft>
                <a:spcPts val="601"/>
              </a:spcAft>
            </a:pPr>
            <a:fld id="{88E10B9A-FF31-4570-86A4-3080BF5985F7}" type="slidenum">
              <a:rPr b="0" lang="en-US" sz="900" spc="-1" strike="noStrike">
                <a:solidFill>
                  <a:srgbClr val="696a6d"/>
                </a:solidFill>
                <a:latin typeface="Franklin Gothic Medium"/>
                <a:ea typeface="Franklin Gothic Medium"/>
              </a:rPr>
              <a:t>18</a:t>
            </a:fld>
            <a:endParaRPr b="0" lang="en-US" sz="900" spc="-1" strike="noStrike">
              <a:latin typeface="Times New Roman"/>
            </a:endParaRPr>
          </a:p>
        </p:txBody>
      </p:sp>
      <p:grpSp>
        <p:nvGrpSpPr>
          <p:cNvPr id="761" name="Group 3"/>
          <p:cNvGrpSpPr/>
          <p:nvPr/>
        </p:nvGrpSpPr>
        <p:grpSpPr>
          <a:xfrm>
            <a:off x="1387800" y="2275200"/>
            <a:ext cx="6359760" cy="3936960"/>
            <a:chOff x="1387800" y="2275200"/>
            <a:chExt cx="6359760" cy="3936960"/>
          </a:xfrm>
        </p:grpSpPr>
        <p:sp>
          <p:nvSpPr>
            <p:cNvPr id="762" name="CustomShape 4"/>
            <p:cNvSpPr/>
            <p:nvPr/>
          </p:nvSpPr>
          <p:spPr>
            <a:xfrm>
              <a:off x="1387800" y="2275200"/>
              <a:ext cx="3028320" cy="1816920"/>
            </a:xfrm>
            <a:prstGeom prst="rect">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18080" rIns="118080" tIns="118080" bIns="118080" anchor="ctr">
              <a:noAutofit/>
            </a:bodyPr>
            <a:p>
              <a:pPr algn="ctr">
                <a:lnSpc>
                  <a:spcPct val="90000"/>
                </a:lnSpc>
                <a:spcAft>
                  <a:spcPts val="1086"/>
                </a:spcAft>
              </a:pPr>
              <a:r>
                <a:rPr b="0" lang="en-US" sz="3100" spc="-1" strike="noStrike">
                  <a:solidFill>
                    <a:srgbClr val="b30838"/>
                  </a:solidFill>
                  <a:latin typeface="Franklin Gothic Book"/>
                  <a:ea typeface="Arial"/>
                </a:rPr>
                <a:t>Review Restrictions following surgery</a:t>
              </a:r>
              <a:endParaRPr b="0" lang="en-US" sz="3100" spc="-1" strike="noStrike">
                <a:latin typeface="Arial"/>
              </a:endParaRPr>
            </a:p>
          </p:txBody>
        </p:sp>
        <p:sp>
          <p:nvSpPr>
            <p:cNvPr id="763" name="CustomShape 5"/>
            <p:cNvSpPr/>
            <p:nvPr/>
          </p:nvSpPr>
          <p:spPr>
            <a:xfrm>
              <a:off x="4719240" y="2275200"/>
              <a:ext cx="3028320" cy="1816920"/>
            </a:xfrm>
            <a:prstGeom prst="rect">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18080" rIns="118080" tIns="118080" bIns="118080" anchor="ctr">
              <a:noAutofit/>
            </a:bodyPr>
            <a:p>
              <a:pPr algn="ctr">
                <a:lnSpc>
                  <a:spcPct val="90000"/>
                </a:lnSpc>
                <a:spcAft>
                  <a:spcPts val="1086"/>
                </a:spcAft>
              </a:pPr>
              <a:r>
                <a:rPr b="0" lang="en-US" sz="3100" spc="-1" strike="noStrike">
                  <a:solidFill>
                    <a:srgbClr val="b30838"/>
                  </a:solidFill>
                  <a:latin typeface="Franklin Gothic Book"/>
                  <a:ea typeface="Arial"/>
                </a:rPr>
                <a:t>Wound/incision assessment</a:t>
              </a:r>
              <a:endParaRPr b="0" lang="en-US" sz="3100" spc="-1" strike="noStrike">
                <a:latin typeface="Arial"/>
              </a:endParaRPr>
            </a:p>
          </p:txBody>
        </p:sp>
        <p:sp>
          <p:nvSpPr>
            <p:cNvPr id="764" name="CustomShape 6"/>
            <p:cNvSpPr/>
            <p:nvPr/>
          </p:nvSpPr>
          <p:spPr>
            <a:xfrm>
              <a:off x="1387800" y="4395240"/>
              <a:ext cx="3028320" cy="1816920"/>
            </a:xfrm>
            <a:prstGeom prst="rect">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18080" rIns="118080" tIns="118080" bIns="118080" anchor="ctr">
              <a:noAutofit/>
            </a:bodyPr>
            <a:p>
              <a:pPr algn="ctr">
                <a:lnSpc>
                  <a:spcPct val="90000"/>
                </a:lnSpc>
                <a:spcAft>
                  <a:spcPts val="1086"/>
                </a:spcAft>
              </a:pPr>
              <a:r>
                <a:rPr b="0" lang="en-US" sz="3100" spc="-1" strike="noStrike">
                  <a:solidFill>
                    <a:srgbClr val="b30838"/>
                  </a:solidFill>
                  <a:latin typeface="Franklin Gothic Book"/>
                  <a:ea typeface="Arial"/>
                </a:rPr>
                <a:t>Obtain 12-lead</a:t>
              </a:r>
              <a:endParaRPr b="0" lang="en-US" sz="3100" spc="-1" strike="noStrike">
                <a:latin typeface="Arial"/>
              </a:endParaRPr>
            </a:p>
          </p:txBody>
        </p:sp>
        <p:sp>
          <p:nvSpPr>
            <p:cNvPr id="765" name="CustomShape 7"/>
            <p:cNvSpPr/>
            <p:nvPr/>
          </p:nvSpPr>
          <p:spPr>
            <a:xfrm>
              <a:off x="4719240" y="4395240"/>
              <a:ext cx="3028320" cy="1816920"/>
            </a:xfrm>
            <a:prstGeom prst="rect">
              <a:avLst/>
            </a:prstGeom>
            <a:solidFill>
              <a:schemeClr val="accent2">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118080" rIns="118080" tIns="118080" bIns="118080" anchor="ctr">
              <a:noAutofit/>
            </a:bodyPr>
            <a:p>
              <a:pPr algn="ctr">
                <a:lnSpc>
                  <a:spcPct val="90000"/>
                </a:lnSpc>
                <a:spcAft>
                  <a:spcPts val="1086"/>
                </a:spcAft>
              </a:pPr>
              <a:r>
                <a:rPr b="0" lang="en-US" sz="3100" spc="-1" strike="noStrike">
                  <a:solidFill>
                    <a:srgbClr val="b30838"/>
                  </a:solidFill>
                  <a:latin typeface="Franklin Gothic Book"/>
                  <a:ea typeface="Arial"/>
                </a:rPr>
                <a:t>Draw Labs</a:t>
              </a:r>
              <a:endParaRPr b="0" lang="en-US" sz="3100" spc="-1" strike="noStrike">
                <a:latin typeface="Arial"/>
              </a:endParaRPr>
            </a:p>
          </p:txBody>
        </p:sp>
      </p:grpSp>
      <p:grpSp>
        <p:nvGrpSpPr>
          <p:cNvPr id="766" name="Group 8"/>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7" name="CustomShape 1"/>
          <p:cNvSpPr/>
          <p:nvPr/>
        </p:nvSpPr>
        <p:spPr>
          <a:xfrm>
            <a:off x="1702800" y="2286000"/>
            <a:ext cx="2356920" cy="572040"/>
          </a:xfrm>
          <a:prstGeom prst="rect">
            <a:avLst/>
          </a:prstGeom>
          <a:solidFill>
            <a:srgbClr val="c00000"/>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050" spc="-1" strike="noStrike">
                <a:solidFill>
                  <a:srgbClr val="ffffff"/>
                </a:solidFill>
                <a:latin typeface="Franklin Gothic Book"/>
                <a:ea typeface="Arial"/>
              </a:rPr>
              <a:t>IU Health Inpatient/Observation Status Provider or Auto Trigger Referral</a:t>
            </a:r>
            <a:endParaRPr b="0" lang="en-US" sz="1050" spc="-1" strike="noStrike">
              <a:latin typeface="Arial"/>
            </a:endParaRPr>
          </a:p>
        </p:txBody>
      </p:sp>
      <p:sp>
        <p:nvSpPr>
          <p:cNvPr id="768" name="CustomShape 2"/>
          <p:cNvSpPr/>
          <p:nvPr/>
        </p:nvSpPr>
        <p:spPr>
          <a:xfrm>
            <a:off x="879120" y="3795840"/>
            <a:ext cx="1801440" cy="792720"/>
          </a:xfrm>
          <a:prstGeom prst="rect">
            <a:avLst/>
          </a:prstGeom>
          <a:solidFill>
            <a:srgbClr val="c00000"/>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050" spc="-1" strike="noStrike">
                <a:solidFill>
                  <a:srgbClr val="ffffff"/>
                </a:solidFill>
                <a:latin typeface="Franklin Gothic Book"/>
                <a:ea typeface="Arial"/>
              </a:rPr>
              <a:t>Heart &amp; Lung Center (includes Community Paramedic)</a:t>
            </a:r>
            <a:endParaRPr b="0" lang="en-US" sz="1050" spc="-1" strike="noStrike">
              <a:latin typeface="Arial"/>
            </a:endParaRPr>
          </a:p>
        </p:txBody>
      </p:sp>
      <p:sp>
        <p:nvSpPr>
          <p:cNvPr id="769" name="CustomShape 3"/>
          <p:cNvSpPr/>
          <p:nvPr/>
        </p:nvSpPr>
        <p:spPr>
          <a:xfrm>
            <a:off x="879120" y="617040"/>
            <a:ext cx="7623360" cy="1187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3600" spc="-1" strike="noStrike">
                <a:solidFill>
                  <a:srgbClr val="b30838"/>
                </a:solidFill>
                <a:latin typeface="Calibri"/>
                <a:ea typeface="Arial"/>
              </a:rPr>
              <a:t>Community Paramedicine </a:t>
            </a:r>
            <a:endParaRPr b="0" lang="en-US" sz="3600" spc="-1" strike="noStrike">
              <a:latin typeface="Arial"/>
            </a:endParaRPr>
          </a:p>
          <a:p>
            <a:pPr algn="ctr">
              <a:lnSpc>
                <a:spcPct val="100000"/>
              </a:lnSpc>
            </a:pPr>
            <a:r>
              <a:rPr b="1" lang="en-US" sz="3600" spc="-1" strike="noStrike">
                <a:solidFill>
                  <a:srgbClr val="b30838"/>
                </a:solidFill>
                <a:latin typeface="Calibri"/>
                <a:ea typeface="Arial"/>
              </a:rPr>
              <a:t>Referral Process</a:t>
            </a:r>
            <a:endParaRPr b="0" lang="en-US" sz="3600" spc="-1" strike="noStrike">
              <a:latin typeface="Arial"/>
            </a:endParaRPr>
          </a:p>
        </p:txBody>
      </p:sp>
      <p:sp>
        <p:nvSpPr>
          <p:cNvPr id="770" name="CustomShape 4"/>
          <p:cNvSpPr/>
          <p:nvPr/>
        </p:nvSpPr>
        <p:spPr>
          <a:xfrm>
            <a:off x="5305320" y="2286000"/>
            <a:ext cx="2698560" cy="587520"/>
          </a:xfrm>
          <a:prstGeom prst="rect">
            <a:avLst/>
          </a:prstGeom>
          <a:solidFill>
            <a:srgbClr val="c00000"/>
          </a:solidFill>
          <a:ln>
            <a:round/>
          </a:ln>
        </p:spPr>
        <p:style>
          <a:lnRef idx="2">
            <a:schemeClr val="accent1">
              <a:shade val="50000"/>
            </a:schemeClr>
          </a:lnRef>
          <a:fillRef idx="1">
            <a:schemeClr val="accent1"/>
          </a:fillRef>
          <a:effectRef idx="0">
            <a:schemeClr val="accent1"/>
          </a:effectRef>
          <a:fontRef idx="minor"/>
        </p:style>
        <p:txBody>
          <a:bodyPr lIns="68760" rIns="68760" tIns="34200" bIns="34200" anchor="ctr">
            <a:noAutofit/>
          </a:bodyPr>
          <a:p>
            <a:pPr algn="ctr">
              <a:lnSpc>
                <a:spcPct val="100000"/>
              </a:lnSpc>
            </a:pPr>
            <a:r>
              <a:rPr b="0" lang="en-US" sz="1050" spc="-1" strike="noStrike">
                <a:solidFill>
                  <a:srgbClr val="ffffff"/>
                </a:solidFill>
                <a:latin typeface="Franklin Gothic Book"/>
                <a:ea typeface="Arial"/>
              </a:rPr>
              <a:t>Outpatient  Provider Referral</a:t>
            </a:r>
            <a:endParaRPr b="0" lang="en-US" sz="1050" spc="-1" strike="noStrike">
              <a:latin typeface="Arial"/>
            </a:endParaRPr>
          </a:p>
        </p:txBody>
      </p:sp>
      <p:sp>
        <p:nvSpPr>
          <p:cNvPr id="771" name="CustomShape 5"/>
          <p:cNvSpPr/>
          <p:nvPr/>
        </p:nvSpPr>
        <p:spPr>
          <a:xfrm>
            <a:off x="3068280" y="3809520"/>
            <a:ext cx="1853640" cy="748080"/>
          </a:xfrm>
          <a:prstGeom prst="rect">
            <a:avLst/>
          </a:prstGeom>
          <a:solidFill>
            <a:srgbClr val="c00000"/>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050" spc="-1" strike="noStrike">
                <a:solidFill>
                  <a:srgbClr val="ffffff"/>
                </a:solidFill>
                <a:latin typeface="Franklin Gothic Book"/>
                <a:ea typeface="Arial"/>
              </a:rPr>
              <a:t>Community Paramedic Referral with</a:t>
            </a:r>
            <a:endParaRPr b="0" lang="en-US" sz="1050" spc="-1" strike="noStrike">
              <a:latin typeface="Arial"/>
            </a:endParaRPr>
          </a:p>
          <a:p>
            <a:pPr algn="ctr">
              <a:lnSpc>
                <a:spcPct val="100000"/>
              </a:lnSpc>
            </a:pPr>
            <a:r>
              <a:rPr b="0" lang="en-US" sz="1050" spc="-1" strike="noStrike">
                <a:solidFill>
                  <a:srgbClr val="ffffff"/>
                </a:solidFill>
                <a:latin typeface="Franklin Gothic Book"/>
                <a:ea typeface="Arial"/>
              </a:rPr>
              <a:t>  </a:t>
            </a:r>
            <a:r>
              <a:rPr b="0" lang="en-US" sz="1050" spc="-1" strike="noStrike">
                <a:solidFill>
                  <a:srgbClr val="ffffff"/>
                </a:solidFill>
                <a:latin typeface="Franklin Gothic Book"/>
                <a:ea typeface="Arial"/>
              </a:rPr>
              <a:t>Provider Oversight</a:t>
            </a:r>
            <a:endParaRPr b="0" lang="en-US" sz="1050" spc="-1" strike="noStrike">
              <a:latin typeface="Arial"/>
            </a:endParaRPr>
          </a:p>
          <a:p>
            <a:pPr algn="ctr">
              <a:lnSpc>
                <a:spcPct val="100000"/>
              </a:lnSpc>
            </a:pPr>
            <a:r>
              <a:rPr b="0" lang="en-US" sz="1050" spc="-1" strike="noStrike">
                <a:solidFill>
                  <a:srgbClr val="ffffff"/>
                </a:solidFill>
                <a:latin typeface="Franklin Gothic Book"/>
                <a:ea typeface="Arial"/>
              </a:rPr>
              <a:t>(Non-Hospitalist)</a:t>
            </a:r>
            <a:endParaRPr b="0" lang="en-US" sz="1050" spc="-1" strike="noStrike">
              <a:latin typeface="Arial"/>
            </a:endParaRPr>
          </a:p>
        </p:txBody>
      </p:sp>
      <p:sp>
        <p:nvSpPr>
          <p:cNvPr id="772" name="CustomShape 6"/>
          <p:cNvSpPr/>
          <p:nvPr/>
        </p:nvSpPr>
        <p:spPr>
          <a:xfrm>
            <a:off x="5760000" y="3803400"/>
            <a:ext cx="2024640" cy="754560"/>
          </a:xfrm>
          <a:prstGeom prst="rect">
            <a:avLst/>
          </a:prstGeom>
          <a:solidFill>
            <a:srgbClr val="c00000"/>
          </a:solidFill>
          <a:ln>
            <a:round/>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r>
              <a:rPr b="0" lang="en-US" sz="1050" spc="-1" strike="noStrike">
                <a:solidFill>
                  <a:srgbClr val="ffffff"/>
                </a:solidFill>
                <a:latin typeface="Franklin Gothic Book"/>
                <a:ea typeface="Arial"/>
              </a:rPr>
              <a:t>Community Paramedic  Referral with </a:t>
            </a:r>
            <a:endParaRPr b="0" lang="en-US" sz="1050" spc="-1" strike="noStrike">
              <a:latin typeface="Arial"/>
            </a:endParaRPr>
          </a:p>
          <a:p>
            <a:pPr algn="ctr">
              <a:lnSpc>
                <a:spcPct val="100000"/>
              </a:lnSpc>
            </a:pPr>
            <a:r>
              <a:rPr b="0" lang="en-US" sz="1050" spc="-1" strike="noStrike">
                <a:solidFill>
                  <a:srgbClr val="ffffff"/>
                </a:solidFill>
                <a:latin typeface="Franklin Gothic Book"/>
                <a:ea typeface="Arial"/>
              </a:rPr>
              <a:t>Outpatient Provider  Oversight</a:t>
            </a:r>
            <a:endParaRPr b="0" lang="en-US" sz="1050" spc="-1" strike="noStrike">
              <a:latin typeface="Arial"/>
            </a:endParaRPr>
          </a:p>
        </p:txBody>
      </p:sp>
      <p:sp>
        <p:nvSpPr>
          <p:cNvPr id="773" name="Line 7"/>
          <p:cNvSpPr/>
          <p:nvPr/>
        </p:nvSpPr>
        <p:spPr>
          <a:xfrm flipH="1">
            <a:off x="2871720" y="2858400"/>
            <a:ext cx="9720" cy="694440"/>
          </a:xfrm>
          <a:prstGeom prst="line">
            <a:avLst/>
          </a:prstGeom>
          <a:ln>
            <a:solidFill>
              <a:srgbClr val="b30334"/>
            </a:solidFill>
            <a:round/>
          </a:ln>
        </p:spPr>
        <p:style>
          <a:lnRef idx="1">
            <a:schemeClr val="accent1"/>
          </a:lnRef>
          <a:fillRef idx="0">
            <a:schemeClr val="accent1"/>
          </a:fillRef>
          <a:effectRef idx="0">
            <a:schemeClr val="accent1"/>
          </a:effectRef>
          <a:fontRef idx="minor"/>
        </p:style>
      </p:sp>
      <p:sp>
        <p:nvSpPr>
          <p:cNvPr id="774" name="Line 8"/>
          <p:cNvSpPr/>
          <p:nvPr/>
        </p:nvSpPr>
        <p:spPr>
          <a:xfrm>
            <a:off x="6772320" y="2873520"/>
            <a:ext cx="0" cy="929520"/>
          </a:xfrm>
          <a:prstGeom prst="line">
            <a:avLst/>
          </a:prstGeom>
          <a:ln>
            <a:solidFill>
              <a:srgbClr val="b30334"/>
            </a:solidFill>
            <a:round/>
          </a:ln>
        </p:spPr>
        <p:style>
          <a:lnRef idx="1">
            <a:schemeClr val="accent1"/>
          </a:lnRef>
          <a:fillRef idx="0">
            <a:schemeClr val="accent1"/>
          </a:fillRef>
          <a:effectRef idx="0">
            <a:schemeClr val="accent1"/>
          </a:effectRef>
          <a:fontRef idx="minor"/>
        </p:style>
      </p:sp>
      <p:sp>
        <p:nvSpPr>
          <p:cNvPr id="775" name="Line 9"/>
          <p:cNvSpPr/>
          <p:nvPr/>
        </p:nvSpPr>
        <p:spPr>
          <a:xfrm flipH="1">
            <a:off x="2370600" y="3561120"/>
            <a:ext cx="549360" cy="0"/>
          </a:xfrm>
          <a:prstGeom prst="line">
            <a:avLst/>
          </a:prstGeom>
          <a:ln>
            <a:solidFill>
              <a:srgbClr val="b30334"/>
            </a:solidFill>
            <a:round/>
          </a:ln>
        </p:spPr>
        <p:style>
          <a:lnRef idx="1">
            <a:schemeClr val="accent1"/>
          </a:lnRef>
          <a:fillRef idx="0">
            <a:schemeClr val="accent1"/>
          </a:fillRef>
          <a:effectRef idx="0">
            <a:schemeClr val="accent1"/>
          </a:effectRef>
          <a:fontRef idx="minor"/>
        </p:style>
      </p:sp>
      <p:sp>
        <p:nvSpPr>
          <p:cNvPr id="776" name="Line 10"/>
          <p:cNvSpPr/>
          <p:nvPr/>
        </p:nvSpPr>
        <p:spPr>
          <a:xfrm flipH="1">
            <a:off x="2793240" y="3561120"/>
            <a:ext cx="549360" cy="0"/>
          </a:xfrm>
          <a:prstGeom prst="line">
            <a:avLst/>
          </a:prstGeom>
          <a:ln>
            <a:solidFill>
              <a:srgbClr val="b30334"/>
            </a:solidFill>
            <a:round/>
          </a:ln>
        </p:spPr>
        <p:style>
          <a:lnRef idx="1">
            <a:schemeClr val="accent1"/>
          </a:lnRef>
          <a:fillRef idx="0">
            <a:schemeClr val="accent1"/>
          </a:fillRef>
          <a:effectRef idx="0">
            <a:schemeClr val="accent1"/>
          </a:effectRef>
          <a:fontRef idx="minor"/>
        </p:style>
      </p:sp>
      <p:sp>
        <p:nvSpPr>
          <p:cNvPr id="777" name="Line 11"/>
          <p:cNvSpPr/>
          <p:nvPr/>
        </p:nvSpPr>
        <p:spPr>
          <a:xfrm>
            <a:off x="2370600" y="3561120"/>
            <a:ext cx="0" cy="248400"/>
          </a:xfrm>
          <a:prstGeom prst="line">
            <a:avLst/>
          </a:prstGeom>
          <a:ln>
            <a:solidFill>
              <a:srgbClr val="b30334"/>
            </a:solidFill>
            <a:round/>
          </a:ln>
        </p:spPr>
        <p:style>
          <a:lnRef idx="1">
            <a:schemeClr val="accent1"/>
          </a:lnRef>
          <a:fillRef idx="0">
            <a:schemeClr val="accent1"/>
          </a:fillRef>
          <a:effectRef idx="0">
            <a:schemeClr val="accent1"/>
          </a:effectRef>
          <a:fontRef idx="minor"/>
        </p:style>
      </p:sp>
      <p:sp>
        <p:nvSpPr>
          <p:cNvPr id="778" name="Line 12"/>
          <p:cNvSpPr/>
          <p:nvPr/>
        </p:nvSpPr>
        <p:spPr>
          <a:xfrm>
            <a:off x="3349080" y="3544920"/>
            <a:ext cx="0" cy="248400"/>
          </a:xfrm>
          <a:prstGeom prst="line">
            <a:avLst/>
          </a:prstGeom>
          <a:ln>
            <a:solidFill>
              <a:srgbClr val="b30334"/>
            </a:solidFill>
            <a:roun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9" name="TextShape 1"/>
          <p:cNvSpPr txBox="1"/>
          <p:nvPr/>
        </p:nvSpPr>
        <p:spPr>
          <a:xfrm>
            <a:off x="8211240" y="6218640"/>
            <a:ext cx="719280" cy="365760"/>
          </a:xfrm>
          <a:prstGeom prst="rect">
            <a:avLst/>
          </a:prstGeom>
          <a:noFill/>
          <a:ln>
            <a:noFill/>
          </a:ln>
        </p:spPr>
        <p:txBody>
          <a:bodyPr lIns="0" rIns="0" tIns="0" bIns="0" anchor="ctr">
            <a:noAutofit/>
          </a:bodyPr>
          <a:p>
            <a:pPr algn="r">
              <a:lnSpc>
                <a:spcPct val="100000"/>
              </a:lnSpc>
            </a:pPr>
            <a:fld id="{AC24224B-BF80-4D3D-B3E4-FCCFC98363C5}" type="slidenum">
              <a:rPr b="0" lang="en-US" sz="900" spc="-1" strike="noStrike">
                <a:solidFill>
                  <a:srgbClr val="696a6d"/>
                </a:solidFill>
                <a:latin typeface="Franklin Gothic Medium"/>
                <a:ea typeface="Franklin Gothic Medium"/>
              </a:rPr>
              <a:t>18</a:t>
            </a:fld>
            <a:endParaRPr b="0" lang="en-US" sz="900" spc="-1" strike="noStrike">
              <a:latin typeface="Times New Roman"/>
            </a:endParaRPr>
          </a:p>
        </p:txBody>
      </p:sp>
      <p:sp>
        <p:nvSpPr>
          <p:cNvPr id="780" name="CustomShape 2"/>
          <p:cNvSpPr/>
          <p:nvPr/>
        </p:nvSpPr>
        <p:spPr>
          <a:xfrm>
            <a:off x="881640" y="2067840"/>
            <a:ext cx="7961400" cy="2769840"/>
          </a:xfrm>
          <a:prstGeom prst="rect">
            <a:avLst/>
          </a:prstGeom>
          <a:noFill/>
          <a:ln>
            <a:noFill/>
          </a:ln>
        </p:spPr>
        <p:style>
          <a:lnRef idx="0"/>
          <a:fillRef idx="0"/>
          <a:effectRef idx="0"/>
          <a:fontRef idx="minor"/>
        </p:style>
        <p:txBody>
          <a:bodyPr lIns="90000" rIns="90000" tIns="45000" bIns="45000">
            <a:spAutoFit/>
          </a:bodyPr>
          <a:p>
            <a:pPr marL="342720" indent="-342360">
              <a:lnSpc>
                <a:spcPct val="95000"/>
              </a:lnSpc>
              <a:spcBef>
                <a:spcPts val="479"/>
              </a:spcBef>
              <a:buClr>
                <a:srgbClr val="b30838"/>
              </a:buClr>
              <a:buFont typeface="Wingdings" charset="2"/>
              <a:buChar char=""/>
            </a:pPr>
            <a:r>
              <a:rPr b="0" lang="en-US" sz="1800" spc="-1" strike="noStrike">
                <a:solidFill>
                  <a:srgbClr val="000000"/>
                </a:solidFill>
                <a:latin typeface="Calisto MT"/>
                <a:ea typeface="Arial"/>
              </a:rPr>
              <a:t>Reduced readmissions in patients with that d/c to home (HF and COPD) </a:t>
            </a:r>
            <a:endParaRPr b="0" lang="en-US" sz="1800" spc="-1" strike="noStrike">
              <a:latin typeface="Arial"/>
            </a:endParaRPr>
          </a:p>
          <a:p>
            <a:pPr marL="342720" indent="-342360">
              <a:lnSpc>
                <a:spcPct val="95000"/>
              </a:lnSpc>
              <a:spcBef>
                <a:spcPts val="479"/>
              </a:spcBef>
              <a:buClr>
                <a:srgbClr val="b30838"/>
              </a:buClr>
              <a:buFont typeface="Wingdings" charset="2"/>
              <a:buChar char=""/>
            </a:pPr>
            <a:r>
              <a:rPr b="0" lang="en-US" sz="1800" spc="-1" strike="noStrike">
                <a:solidFill>
                  <a:srgbClr val="000000"/>
                </a:solidFill>
                <a:latin typeface="Calisto MT"/>
                <a:ea typeface="Arial"/>
              </a:rPr>
              <a:t>Increased medication accountability, education, and compliance</a:t>
            </a:r>
            <a:endParaRPr b="0" lang="en-US" sz="1800" spc="-1" strike="noStrike">
              <a:latin typeface="Arial"/>
            </a:endParaRPr>
          </a:p>
          <a:p>
            <a:pPr marL="342720" indent="-342360">
              <a:lnSpc>
                <a:spcPct val="95000"/>
              </a:lnSpc>
              <a:spcBef>
                <a:spcPts val="479"/>
              </a:spcBef>
              <a:buClr>
                <a:srgbClr val="b30838"/>
              </a:buClr>
              <a:buFont typeface="Wingdings" charset="2"/>
              <a:buChar char=""/>
            </a:pPr>
            <a:r>
              <a:rPr b="0" lang="en-US" sz="1800" spc="-1" strike="noStrike">
                <a:solidFill>
                  <a:srgbClr val="000000"/>
                </a:solidFill>
                <a:latin typeface="Calisto MT"/>
                <a:ea typeface="Arial"/>
              </a:rPr>
              <a:t>Individualized self-care education in inpatient, office, and in the home</a:t>
            </a:r>
            <a:endParaRPr b="0" lang="en-US" sz="1800" spc="-1" strike="noStrike">
              <a:latin typeface="Arial"/>
            </a:endParaRPr>
          </a:p>
          <a:p>
            <a:pPr marL="342720" indent="-342360">
              <a:lnSpc>
                <a:spcPct val="95000"/>
              </a:lnSpc>
              <a:spcBef>
                <a:spcPts val="479"/>
              </a:spcBef>
              <a:buClr>
                <a:srgbClr val="b30838"/>
              </a:buClr>
              <a:buFont typeface="Wingdings" charset="2"/>
              <a:buChar char=""/>
            </a:pPr>
            <a:r>
              <a:rPr b="0" lang="en-US" sz="1800" spc="-1" strike="noStrike">
                <a:solidFill>
                  <a:srgbClr val="000000"/>
                </a:solidFill>
                <a:latin typeface="Calisto MT"/>
                <a:ea typeface="Arial"/>
              </a:rPr>
              <a:t>Easy access to patient and/or provider questions with quick response deterring unnecessary ED visits</a:t>
            </a:r>
            <a:endParaRPr b="0" lang="en-US" sz="1800" spc="-1" strike="noStrike">
              <a:latin typeface="Arial"/>
            </a:endParaRPr>
          </a:p>
          <a:p>
            <a:pPr marL="342720" indent="-342360">
              <a:lnSpc>
                <a:spcPct val="95000"/>
              </a:lnSpc>
              <a:spcBef>
                <a:spcPts val="479"/>
              </a:spcBef>
              <a:buClr>
                <a:srgbClr val="b30838"/>
              </a:buClr>
              <a:buFont typeface="Wingdings" charset="2"/>
              <a:buChar char=""/>
            </a:pPr>
            <a:r>
              <a:rPr b="0" lang="en-US" sz="1800" spc="-1" strike="noStrike">
                <a:solidFill>
                  <a:srgbClr val="000000"/>
                </a:solidFill>
                <a:latin typeface="Calisto MT"/>
                <a:ea typeface="Arial"/>
              </a:rPr>
              <a:t>Ability to have assessments, labs, nebulizers, and ECGs done in the home</a:t>
            </a:r>
            <a:endParaRPr b="0" lang="en-US" sz="1800" spc="-1" strike="noStrike">
              <a:latin typeface="Arial"/>
            </a:endParaRPr>
          </a:p>
          <a:p>
            <a:pPr marL="342720" indent="-342360">
              <a:lnSpc>
                <a:spcPct val="95000"/>
              </a:lnSpc>
              <a:spcBef>
                <a:spcPts val="479"/>
              </a:spcBef>
              <a:buClr>
                <a:srgbClr val="b30838"/>
              </a:buClr>
              <a:buFont typeface="Wingdings" charset="2"/>
              <a:buChar char=""/>
            </a:pPr>
            <a:r>
              <a:rPr b="0" lang="en-US" sz="1800" spc="-1" strike="noStrike">
                <a:solidFill>
                  <a:srgbClr val="000000"/>
                </a:solidFill>
                <a:latin typeface="Calisto MT"/>
                <a:ea typeface="Arial"/>
              </a:rPr>
              <a:t>Education to increase use of home devices through education and paramedic protocols</a:t>
            </a:r>
            <a:endParaRPr b="0" lang="en-US" sz="1800" spc="-1" strike="noStrike">
              <a:latin typeface="Arial"/>
            </a:endParaRPr>
          </a:p>
          <a:p>
            <a:pPr>
              <a:lnSpc>
                <a:spcPct val="95000"/>
              </a:lnSpc>
              <a:spcBef>
                <a:spcPts val="601"/>
              </a:spcBef>
            </a:pPr>
            <a:endParaRPr b="0" lang="en-US" sz="1800" spc="-1" strike="noStrike">
              <a:latin typeface="Arial"/>
            </a:endParaRPr>
          </a:p>
        </p:txBody>
      </p:sp>
      <p:sp>
        <p:nvSpPr>
          <p:cNvPr id="781" name="CustomShape 3"/>
          <p:cNvSpPr/>
          <p:nvPr/>
        </p:nvSpPr>
        <p:spPr>
          <a:xfrm>
            <a:off x="1647720" y="535680"/>
            <a:ext cx="6618600" cy="11876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3600" spc="-1" strike="noStrike">
                <a:solidFill>
                  <a:srgbClr val="b30838"/>
                </a:solidFill>
                <a:latin typeface="Calibri"/>
                <a:ea typeface="Arial"/>
              </a:rPr>
              <a:t>Proven Outcomes </a:t>
            </a:r>
            <a:endParaRPr b="0" lang="en-US" sz="3600" spc="-1" strike="noStrike">
              <a:latin typeface="Arial"/>
            </a:endParaRPr>
          </a:p>
          <a:p>
            <a:pPr algn="ctr">
              <a:lnSpc>
                <a:spcPct val="100000"/>
              </a:lnSpc>
            </a:pPr>
            <a:r>
              <a:rPr b="1" lang="en-US" sz="3600" spc="-1" strike="noStrike">
                <a:solidFill>
                  <a:srgbClr val="b30838"/>
                </a:solidFill>
                <a:latin typeface="Calibri"/>
                <a:ea typeface="Arial"/>
              </a:rPr>
              <a:t>ECR Community Paramedicine</a:t>
            </a:r>
            <a:endParaRPr b="0" lang="en-US" sz="3600" spc="-1" strike="noStrike">
              <a:latin typeface="Arial"/>
            </a:endParaRPr>
          </a:p>
        </p:txBody>
      </p:sp>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2" name="CustomShape 1"/>
          <p:cNvSpPr/>
          <p:nvPr/>
        </p:nvSpPr>
        <p:spPr>
          <a:xfrm>
            <a:off x="5372280" y="1893960"/>
            <a:ext cx="3108960" cy="44794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575757"/>
                </a:solidFill>
                <a:latin typeface="Arial"/>
                <a:ea typeface="Calibri"/>
              </a:rPr>
              <a:t>The IU Health East Central Region Community Paramedicine/Integrated Mobile Healthcare Services team has been awarded a newly created Indiana state certification. The certification indicates the best practice and highest quality care from services operating as mobile integrated healthcare and is awarded by the Indiana Department of Homeland Security, EMS Division and the EMS Commission.</a:t>
            </a:r>
            <a:endParaRPr b="0" lang="en-US" sz="1800" spc="-1" strike="noStrike">
              <a:latin typeface="Arial"/>
            </a:endParaRPr>
          </a:p>
          <a:p>
            <a:pPr>
              <a:lnSpc>
                <a:spcPct val="100000"/>
              </a:lnSpc>
            </a:pPr>
            <a:endParaRPr b="0" lang="en-US" sz="1800" spc="-1" strike="noStrike">
              <a:latin typeface="Arial"/>
            </a:endParaRPr>
          </a:p>
        </p:txBody>
      </p:sp>
      <p:pic>
        <p:nvPicPr>
          <p:cNvPr id="783" name="Picture 8" descr=""/>
          <p:cNvPicPr/>
          <p:nvPr/>
        </p:nvPicPr>
        <p:blipFill>
          <a:blip r:embed="rId1"/>
          <a:stretch/>
        </p:blipFill>
        <p:spPr>
          <a:xfrm>
            <a:off x="811800" y="1619640"/>
            <a:ext cx="4088520" cy="3997800"/>
          </a:xfrm>
          <a:prstGeom prst="rect">
            <a:avLst/>
          </a:prstGeom>
          <a:ln>
            <a:noFill/>
          </a:ln>
        </p:spPr>
      </p:pic>
      <p:sp>
        <p:nvSpPr>
          <p:cNvPr id="784" name="CustomShape 2"/>
          <p:cNvSpPr/>
          <p:nvPr/>
        </p:nvSpPr>
        <p:spPr>
          <a:xfrm>
            <a:off x="4978440" y="415800"/>
            <a:ext cx="3688920" cy="13701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US" sz="2800" spc="-1" strike="noStrike">
                <a:solidFill>
                  <a:srgbClr val="c00000"/>
                </a:solidFill>
                <a:latin typeface="Calibri"/>
                <a:ea typeface="Arial"/>
              </a:rPr>
              <a:t>2021 ECR Community Paramedicine Program Certification</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TextShape 1"/>
          <p:cNvSpPr txBox="1"/>
          <p:nvPr/>
        </p:nvSpPr>
        <p:spPr>
          <a:xfrm>
            <a:off x="118440" y="6491880"/>
            <a:ext cx="719280" cy="365760"/>
          </a:xfrm>
          <a:prstGeom prst="rect">
            <a:avLst/>
          </a:prstGeom>
          <a:noFill/>
          <a:ln>
            <a:noFill/>
          </a:ln>
        </p:spPr>
        <p:txBody>
          <a:bodyPr lIns="0" rIns="0" tIns="0" bIns="0" anchor="ctr">
            <a:noAutofit/>
          </a:bodyPr>
          <a:p>
            <a:pPr>
              <a:lnSpc>
                <a:spcPct val="100000"/>
              </a:lnSpc>
            </a:pPr>
            <a:fld id="{373D1D89-79C5-46ED-8012-9F7EAC7B4BE2}" type="slidenum">
              <a:rPr b="0" lang="en-US" sz="900" spc="-1" strike="noStrike">
                <a:solidFill>
                  <a:srgbClr val="696a6d"/>
                </a:solidFill>
                <a:latin typeface="Franklin Gothic Book"/>
                <a:ea typeface="Franklin Gothic Medium"/>
              </a:rPr>
              <a:t>2</a:t>
            </a:fld>
            <a:endParaRPr b="0" lang="en-US" sz="900" spc="-1" strike="noStrike">
              <a:latin typeface="Times New Roman"/>
            </a:endParaRPr>
          </a:p>
        </p:txBody>
      </p:sp>
      <p:sp>
        <p:nvSpPr>
          <p:cNvPr id="557" name="TextShape 2"/>
          <p:cNvSpPr txBox="1"/>
          <p:nvPr/>
        </p:nvSpPr>
        <p:spPr>
          <a:xfrm>
            <a:off x="3914640" y="1125000"/>
            <a:ext cx="4381200" cy="1089360"/>
          </a:xfrm>
          <a:prstGeom prst="rect">
            <a:avLst/>
          </a:prstGeom>
          <a:noFill/>
          <a:ln>
            <a:noFill/>
          </a:ln>
        </p:spPr>
        <p:txBody>
          <a:bodyPr lIns="0" rIns="0" tIns="0" bIns="0" anchor="b">
            <a:noAutofit/>
          </a:bodyPr>
          <a:p>
            <a:pPr algn="ctr">
              <a:lnSpc>
                <a:spcPct val="90000"/>
              </a:lnSpc>
            </a:pPr>
            <a:r>
              <a:rPr b="0" lang="en-US" sz="3200" spc="-32" strike="noStrike">
                <a:solidFill>
                  <a:srgbClr val="ffffff"/>
                </a:solidFill>
                <a:latin typeface="Calisto MT"/>
                <a:ea typeface="Franklin Gothic Medium"/>
              </a:rPr>
              <a:t>2024 IU Health Ball</a:t>
            </a:r>
            <a:br/>
            <a:r>
              <a:rPr b="0" lang="en-US" sz="3200" spc="-32" strike="noStrike">
                <a:solidFill>
                  <a:srgbClr val="ffffff"/>
                </a:solidFill>
                <a:latin typeface="Calisto MT"/>
                <a:ea typeface="Franklin Gothic Medium"/>
              </a:rPr>
              <a:t>Model of Care</a:t>
            </a:r>
            <a:endParaRPr b="0" lang="en-US" sz="3200" spc="-1" strike="noStrike">
              <a:solidFill>
                <a:srgbClr val="000000"/>
              </a:solidFill>
              <a:latin typeface="Calibri"/>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5" name="TextShape 1"/>
          <p:cNvSpPr txBox="1"/>
          <p:nvPr/>
        </p:nvSpPr>
        <p:spPr>
          <a:xfrm>
            <a:off x="407880" y="597600"/>
            <a:ext cx="8299080" cy="290520"/>
          </a:xfrm>
          <a:prstGeom prst="rect">
            <a:avLst/>
          </a:prstGeom>
          <a:noFill/>
          <a:ln>
            <a:noFill/>
          </a:ln>
        </p:spPr>
        <p:txBody>
          <a:bodyPr lIns="0" rIns="0" tIns="0" bIns="0" anchor="b">
            <a:noAutofit/>
          </a:bodyPr>
          <a:p>
            <a:pPr algn="ctr">
              <a:lnSpc>
                <a:spcPct val="90000"/>
              </a:lnSpc>
            </a:pPr>
            <a:r>
              <a:rPr b="0" lang="en-US" sz="2400" spc="-41" strike="noStrike">
                <a:solidFill>
                  <a:srgbClr val="b30838"/>
                </a:solidFill>
                <a:latin typeface="Franklin Gothic Medium"/>
                <a:ea typeface="Franklin Gothic Medium"/>
              </a:rPr>
              <a:t>Highlights and Upcoming Work from the Community Paramedicine Program</a:t>
            </a:r>
            <a:endParaRPr b="0" lang="en-US" sz="2400" spc="-1" strike="noStrike">
              <a:solidFill>
                <a:srgbClr val="000000"/>
              </a:solidFill>
              <a:latin typeface="Calibri"/>
            </a:endParaRPr>
          </a:p>
        </p:txBody>
      </p:sp>
      <p:sp>
        <p:nvSpPr>
          <p:cNvPr id="786" name="TextShape 2"/>
          <p:cNvSpPr txBox="1"/>
          <p:nvPr/>
        </p:nvSpPr>
        <p:spPr>
          <a:xfrm>
            <a:off x="118440" y="6491880"/>
            <a:ext cx="719280" cy="365760"/>
          </a:xfrm>
          <a:prstGeom prst="rect">
            <a:avLst/>
          </a:prstGeom>
          <a:noFill/>
          <a:ln>
            <a:noFill/>
          </a:ln>
        </p:spPr>
        <p:txBody>
          <a:bodyPr lIns="0" rIns="0" tIns="0" bIns="0" anchor="ctr">
            <a:normAutofit/>
          </a:bodyPr>
          <a:p>
            <a:pPr algn="r">
              <a:lnSpc>
                <a:spcPct val="90000"/>
              </a:lnSpc>
              <a:spcAft>
                <a:spcPts val="601"/>
              </a:spcAft>
            </a:pPr>
            <a:fld id="{A211EDD6-DD38-4BD3-992C-C9F3F1992718}" type="slidenum">
              <a:rPr b="0" lang="en-US" sz="200" spc="-1" strike="noStrike">
                <a:solidFill>
                  <a:srgbClr val="696a6d"/>
                </a:solidFill>
                <a:latin typeface="Franklin Gothic Medium"/>
                <a:ea typeface="Franklin Gothic Medium"/>
              </a:rPr>
              <a:t>30</a:t>
            </a:fld>
            <a:endParaRPr b="0" lang="en-US" sz="200" spc="-1" strike="noStrike">
              <a:latin typeface="Times New Roman"/>
            </a:endParaRPr>
          </a:p>
        </p:txBody>
      </p:sp>
      <p:grpSp>
        <p:nvGrpSpPr>
          <p:cNvPr id="787" name="Group 3"/>
          <p:cNvGrpSpPr/>
          <p:nvPr/>
        </p:nvGrpSpPr>
        <p:grpSpPr>
          <a:xfrm>
            <a:off x="407880" y="933480"/>
            <a:ext cx="8299080" cy="4789800"/>
            <a:chOff x="407880" y="933480"/>
            <a:chExt cx="8299080" cy="4789800"/>
          </a:xfrm>
        </p:grpSpPr>
        <p:sp>
          <p:nvSpPr>
            <p:cNvPr id="788" name="CustomShape 4"/>
            <p:cNvSpPr/>
            <p:nvPr/>
          </p:nvSpPr>
          <p:spPr>
            <a:xfrm>
              <a:off x="407880" y="933480"/>
              <a:ext cx="8299080" cy="6418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96120" rIns="64800" tIns="96120" bIns="96120" anchor="ctr">
              <a:noAutofit/>
            </a:bodyPr>
            <a:p>
              <a:pPr>
                <a:lnSpc>
                  <a:spcPct val="90000"/>
                </a:lnSpc>
                <a:spcAft>
                  <a:spcPts val="595"/>
                </a:spcAft>
              </a:pPr>
              <a:r>
                <a:rPr b="0" lang="en-US" sz="1700" spc="-1" strike="noStrike">
                  <a:solidFill>
                    <a:srgbClr val="ffffff"/>
                  </a:solidFill>
                  <a:latin typeface="Franklin Gothic Book"/>
                  <a:ea typeface="Arial"/>
                </a:rPr>
                <a:t>We have seen 200 more patients in 2023.</a:t>
              </a:r>
              <a:endParaRPr b="0" lang="en-US" sz="1700" spc="-1" strike="noStrike">
                <a:latin typeface="Arial"/>
              </a:endParaRPr>
            </a:p>
          </p:txBody>
        </p:sp>
        <p:sp>
          <p:nvSpPr>
            <p:cNvPr id="789" name="CustomShape 5"/>
            <p:cNvSpPr/>
            <p:nvPr/>
          </p:nvSpPr>
          <p:spPr>
            <a:xfrm>
              <a:off x="407880" y="1624680"/>
              <a:ext cx="8299080" cy="6418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96120" rIns="64800" tIns="96120" bIns="96120" anchor="ctr">
              <a:noAutofit/>
            </a:bodyPr>
            <a:p>
              <a:pPr>
                <a:lnSpc>
                  <a:spcPct val="90000"/>
                </a:lnSpc>
                <a:spcAft>
                  <a:spcPts val="595"/>
                </a:spcAft>
              </a:pPr>
              <a:r>
                <a:rPr b="0" lang="en-US" sz="1700" spc="-1" strike="noStrike">
                  <a:solidFill>
                    <a:srgbClr val="ffffff"/>
                  </a:solidFill>
                  <a:latin typeface="Franklin Gothic Book"/>
                  <a:ea typeface="Arial"/>
                </a:rPr>
                <a:t>Increased activations from more PCP offices across the region over the previous year.</a:t>
              </a:r>
              <a:endParaRPr b="0" lang="en-US" sz="1700" spc="-1" strike="noStrike">
                <a:latin typeface="Arial"/>
              </a:endParaRPr>
            </a:p>
          </p:txBody>
        </p:sp>
        <p:sp>
          <p:nvSpPr>
            <p:cNvPr id="790" name="CustomShape 6"/>
            <p:cNvSpPr/>
            <p:nvPr/>
          </p:nvSpPr>
          <p:spPr>
            <a:xfrm>
              <a:off x="407880" y="2315880"/>
              <a:ext cx="8299080" cy="6418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96120" rIns="64800" tIns="96120" bIns="96120" anchor="ctr">
              <a:noAutofit/>
            </a:bodyPr>
            <a:p>
              <a:pPr>
                <a:lnSpc>
                  <a:spcPct val="90000"/>
                </a:lnSpc>
                <a:spcAft>
                  <a:spcPts val="595"/>
                </a:spcAft>
              </a:pPr>
              <a:r>
                <a:rPr b="0" lang="en-US" sz="1700" spc="-1" strike="noStrike">
                  <a:solidFill>
                    <a:srgbClr val="ffffff"/>
                  </a:solidFill>
                  <a:latin typeface="Franklin Gothic Book"/>
                  <a:ea typeface="Arial"/>
                </a:rPr>
                <a:t>Increased utilization of lab draws, Lasix, and Solumedrol in the home.</a:t>
              </a:r>
              <a:endParaRPr b="0" lang="en-US" sz="1700" spc="-1" strike="noStrike">
                <a:latin typeface="Arial"/>
              </a:endParaRPr>
            </a:p>
          </p:txBody>
        </p:sp>
        <p:sp>
          <p:nvSpPr>
            <p:cNvPr id="791" name="CustomShape 7"/>
            <p:cNvSpPr/>
            <p:nvPr/>
          </p:nvSpPr>
          <p:spPr>
            <a:xfrm>
              <a:off x="407880" y="3007440"/>
              <a:ext cx="8299080" cy="6418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96120" rIns="64800" tIns="96120" bIns="96120" anchor="ctr">
              <a:noAutofit/>
            </a:bodyPr>
            <a:p>
              <a:pPr>
                <a:lnSpc>
                  <a:spcPct val="90000"/>
                </a:lnSpc>
                <a:spcAft>
                  <a:spcPts val="595"/>
                </a:spcAft>
              </a:pPr>
              <a:r>
                <a:rPr b="0" lang="en-US" sz="1700" spc="-1" strike="noStrike">
                  <a:solidFill>
                    <a:srgbClr val="ffffff"/>
                  </a:solidFill>
                  <a:latin typeface="Franklin Gothic Book"/>
                  <a:ea typeface="Arial"/>
                </a:rPr>
                <a:t>Research completed with Internal Medicine Residency on hypertension management in our underserved populations.</a:t>
              </a:r>
              <a:endParaRPr b="0" lang="en-US" sz="1700" spc="-1" strike="noStrike">
                <a:latin typeface="Arial"/>
              </a:endParaRPr>
            </a:p>
          </p:txBody>
        </p:sp>
        <p:sp>
          <p:nvSpPr>
            <p:cNvPr id="792" name="CustomShape 8"/>
            <p:cNvSpPr/>
            <p:nvPr/>
          </p:nvSpPr>
          <p:spPr>
            <a:xfrm>
              <a:off x="407880" y="3698640"/>
              <a:ext cx="8299080" cy="6418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96120" rIns="64800" tIns="96120" bIns="96120" anchor="ctr">
              <a:noAutofit/>
            </a:bodyPr>
            <a:p>
              <a:pPr>
                <a:lnSpc>
                  <a:spcPct val="90000"/>
                </a:lnSpc>
                <a:spcAft>
                  <a:spcPts val="595"/>
                </a:spcAft>
              </a:pPr>
              <a:r>
                <a:rPr b="0" lang="en-US" sz="1700" spc="-1" strike="noStrike">
                  <a:solidFill>
                    <a:srgbClr val="ffffff"/>
                  </a:solidFill>
                  <a:latin typeface="Franklin Gothic Book"/>
                  <a:ea typeface="Arial"/>
                </a:rPr>
                <a:t>Recognized as a Center for Disease Control (CDC) Million Hearts Best Practice for collaboration of Cardiac Rehab Services in high-risk HF patients.</a:t>
              </a:r>
              <a:endParaRPr b="0" lang="en-US" sz="1700" spc="-1" strike="noStrike">
                <a:latin typeface="Arial"/>
              </a:endParaRPr>
            </a:p>
          </p:txBody>
        </p:sp>
        <p:sp>
          <p:nvSpPr>
            <p:cNvPr id="793" name="CustomShape 9"/>
            <p:cNvSpPr/>
            <p:nvPr/>
          </p:nvSpPr>
          <p:spPr>
            <a:xfrm>
              <a:off x="407880" y="4390200"/>
              <a:ext cx="8299080" cy="6418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96120" rIns="64800" tIns="96120" bIns="96120" anchor="ctr">
              <a:noAutofit/>
            </a:bodyPr>
            <a:p>
              <a:pPr>
                <a:lnSpc>
                  <a:spcPct val="90000"/>
                </a:lnSpc>
                <a:spcAft>
                  <a:spcPts val="595"/>
                </a:spcAft>
              </a:pPr>
              <a:r>
                <a:rPr b="0" lang="en-US" sz="1700" spc="-1" strike="noStrike">
                  <a:solidFill>
                    <a:srgbClr val="ffffff"/>
                  </a:solidFill>
                  <a:latin typeface="Franklin Gothic Book"/>
                  <a:ea typeface="Arial"/>
                </a:rPr>
                <a:t>An additional one million dollars saved to IU Ball in cost avoidance due to reduced readmissions over the contribution of the Heart and Lung Center.</a:t>
              </a:r>
              <a:endParaRPr b="0" lang="en-US" sz="1700" spc="-1" strike="noStrike">
                <a:latin typeface="Arial"/>
              </a:endParaRPr>
            </a:p>
          </p:txBody>
        </p:sp>
        <p:sp>
          <p:nvSpPr>
            <p:cNvPr id="794" name="CustomShape 10"/>
            <p:cNvSpPr/>
            <p:nvPr/>
          </p:nvSpPr>
          <p:spPr>
            <a:xfrm>
              <a:off x="407880" y="5081400"/>
              <a:ext cx="8299080" cy="64188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96120" rIns="64800" tIns="96120" bIns="96120" anchor="ctr">
              <a:noAutofit/>
            </a:bodyPr>
            <a:p>
              <a:pPr>
                <a:lnSpc>
                  <a:spcPct val="90000"/>
                </a:lnSpc>
                <a:spcAft>
                  <a:spcPts val="595"/>
                </a:spcAft>
              </a:pPr>
              <a:r>
                <a:rPr b="0" lang="en-US" sz="1700" spc="-1" strike="noStrike">
                  <a:solidFill>
                    <a:srgbClr val="ffffff"/>
                  </a:solidFill>
                  <a:latin typeface="Franklin Gothic Book"/>
                  <a:ea typeface="Arial"/>
                </a:rPr>
                <a:t>Upcoming implementation of remote monitoring program with an independent dashboard through our Mobile Integrated Healthcare-Community Paramedicine Program</a:t>
              </a:r>
              <a:endParaRPr b="0" lang="en-US" sz="1700" spc="-1" strike="noStrike">
                <a:latin typeface="Arial"/>
              </a:endParaRPr>
            </a:p>
          </p:txBody>
        </p:sp>
      </p:grpSp>
      <p:grpSp>
        <p:nvGrpSpPr>
          <p:cNvPr id="795" name="Group 11"/>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6" name="TextShape 1"/>
          <p:cNvSpPr txBox="1"/>
          <p:nvPr/>
        </p:nvSpPr>
        <p:spPr>
          <a:xfrm>
            <a:off x="8138880" y="6216840"/>
            <a:ext cx="792360" cy="365760"/>
          </a:xfrm>
          <a:prstGeom prst="rect">
            <a:avLst/>
          </a:prstGeom>
          <a:noFill/>
          <a:ln>
            <a:noFill/>
          </a:ln>
        </p:spPr>
        <p:txBody>
          <a:bodyPr lIns="0" rIns="0" tIns="0" bIns="0" anchor="ctr">
            <a:noAutofit/>
          </a:bodyPr>
          <a:p>
            <a:pPr algn="r">
              <a:lnSpc>
                <a:spcPct val="100000"/>
              </a:lnSpc>
            </a:pPr>
            <a:fld id="{4E3E1C7F-59D1-4B27-A943-57B50821169D}" type="slidenum">
              <a:rPr b="0" lang="en-US" sz="900" spc="-1" strike="noStrike">
                <a:solidFill>
                  <a:srgbClr val="696a6d"/>
                </a:solidFill>
                <a:latin typeface="Franklin Gothic Medium"/>
                <a:ea typeface="Franklin Gothic Medium"/>
              </a:rPr>
              <a:t>30</a:t>
            </a:fld>
            <a:endParaRPr b="0" lang="en-US" sz="900" spc="-1" strike="noStrike">
              <a:latin typeface="Times New Roman"/>
            </a:endParaRPr>
          </a:p>
        </p:txBody>
      </p:sp>
      <p:pic>
        <p:nvPicPr>
          <p:cNvPr id="797" name="Picture 9" descr=""/>
          <p:cNvPicPr/>
          <p:nvPr/>
        </p:nvPicPr>
        <p:blipFill>
          <a:blip r:embed="rId1"/>
          <a:stretch/>
        </p:blipFill>
        <p:spPr>
          <a:xfrm>
            <a:off x="1610640" y="0"/>
            <a:ext cx="5922000" cy="6857640"/>
          </a:xfrm>
          <a:prstGeom prst="rect">
            <a:avLst/>
          </a:prstGeom>
          <a:ln>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8" name="TextShape 1"/>
          <p:cNvSpPr txBox="1"/>
          <p:nvPr/>
        </p:nvSpPr>
        <p:spPr>
          <a:xfrm>
            <a:off x="478080" y="142560"/>
            <a:ext cx="8254800" cy="622800"/>
          </a:xfrm>
          <a:prstGeom prst="rect">
            <a:avLst/>
          </a:prstGeom>
          <a:noFill/>
          <a:ln>
            <a:noFill/>
          </a:ln>
        </p:spPr>
        <p:txBody>
          <a:bodyPr lIns="0" rIns="0" tIns="0" bIns="0" anchor="b">
            <a:noAutofit/>
          </a:bodyPr>
          <a:p>
            <a:endParaRPr b="0" lang="en-US" sz="2100" spc="-1" strike="noStrike">
              <a:solidFill>
                <a:srgbClr val="000000"/>
              </a:solidFill>
              <a:latin typeface="Calibri"/>
            </a:endParaRPr>
          </a:p>
        </p:txBody>
      </p:sp>
      <p:sp>
        <p:nvSpPr>
          <p:cNvPr id="799" name="TextShape 2"/>
          <p:cNvSpPr txBox="1"/>
          <p:nvPr/>
        </p:nvSpPr>
        <p:spPr>
          <a:xfrm>
            <a:off x="118440" y="6491880"/>
            <a:ext cx="719280" cy="365760"/>
          </a:xfrm>
          <a:prstGeom prst="rect">
            <a:avLst/>
          </a:prstGeom>
          <a:noFill/>
          <a:ln>
            <a:noFill/>
          </a:ln>
        </p:spPr>
        <p:txBody>
          <a:bodyPr lIns="0" rIns="0" tIns="0" bIns="0" anchor="ctr">
            <a:noAutofit/>
          </a:bodyPr>
          <a:p>
            <a:pPr>
              <a:lnSpc>
                <a:spcPct val="100000"/>
              </a:lnSpc>
            </a:pPr>
            <a:fld id="{63E20AAF-E1AA-4709-84BC-A6EA58ECFA55}" type="slidenum">
              <a:rPr b="0" lang="en-US" sz="900" spc="-1" strike="noStrike">
                <a:solidFill>
                  <a:srgbClr val="696a6d"/>
                </a:solidFill>
                <a:latin typeface="Franklin Gothic Book"/>
                <a:ea typeface="Franklin Gothic Medium"/>
              </a:rPr>
              <a:t>&lt;number&gt;</a:t>
            </a:fld>
            <a:endParaRPr b="0" lang="en-US" sz="900" spc="-1" strike="noStrike">
              <a:latin typeface="Times New Roman"/>
            </a:endParaRPr>
          </a:p>
        </p:txBody>
      </p:sp>
      <p:sp>
        <p:nvSpPr>
          <p:cNvPr id="800" name="TextShape 3"/>
          <p:cNvSpPr txBox="1"/>
          <p:nvPr/>
        </p:nvSpPr>
        <p:spPr>
          <a:xfrm>
            <a:off x="407880" y="1489320"/>
            <a:ext cx="8299080" cy="2768040"/>
          </a:xfrm>
          <a:prstGeom prst="rect">
            <a:avLst/>
          </a:prstGeom>
          <a:noFill/>
          <a:ln>
            <a:noFill/>
          </a:ln>
        </p:spPr>
        <p:txBody>
          <a:bodyPr lIns="0" rIns="0" tIns="91440" bIns="0">
            <a:noAutofit/>
          </a:bodyPr>
          <a:p>
            <a:pPr algn="ctr">
              <a:lnSpc>
                <a:spcPct val="100000"/>
              </a:lnSpc>
              <a:spcAft>
                <a:spcPts val="601"/>
              </a:spcAft>
            </a:pPr>
            <a:r>
              <a:rPr b="1" lang="en-US" sz="4800" spc="-1" strike="noStrike">
                <a:solidFill>
                  <a:srgbClr val="c00000"/>
                </a:solidFill>
                <a:latin typeface="Calibri"/>
                <a:ea typeface="Franklin Gothic Medium"/>
              </a:rPr>
              <a:t>Thank You- Questions?</a:t>
            </a:r>
            <a:endParaRPr b="0" lang="en-US" sz="4800" spc="-1" strike="noStrike">
              <a:solidFill>
                <a:srgbClr val="696a6d"/>
              </a:solidFill>
              <a:latin typeface="Franklin Gothic Book"/>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8" name="TextShape 1"/>
          <p:cNvSpPr txBox="1"/>
          <p:nvPr/>
        </p:nvSpPr>
        <p:spPr>
          <a:xfrm>
            <a:off x="407880" y="597600"/>
            <a:ext cx="8299080" cy="290520"/>
          </a:xfrm>
          <a:prstGeom prst="rect">
            <a:avLst/>
          </a:prstGeom>
          <a:noFill/>
          <a:ln>
            <a:noFill/>
          </a:ln>
        </p:spPr>
        <p:txBody>
          <a:bodyPr lIns="0" rIns="0" tIns="0" bIns="0" anchor="b">
            <a:normAutofit/>
          </a:bodyPr>
          <a:p>
            <a:pPr>
              <a:lnSpc>
                <a:spcPct val="90000"/>
              </a:lnSpc>
            </a:pPr>
            <a:r>
              <a:rPr b="0" lang="en-US" sz="2100" spc="-32" strike="noStrike">
                <a:solidFill>
                  <a:srgbClr val="eeece1"/>
                </a:solidFill>
                <a:latin typeface="Franklin Gothic Medium"/>
                <a:ea typeface="Franklin Gothic Medium"/>
              </a:rPr>
              <a:t>IU Ball Hospital Heart Failure Model of Care</a:t>
            </a:r>
            <a:endParaRPr b="0" lang="en-US" sz="2100" spc="-1" strike="noStrike">
              <a:solidFill>
                <a:srgbClr val="000000"/>
              </a:solidFill>
              <a:latin typeface="Calibri"/>
            </a:endParaRPr>
          </a:p>
        </p:txBody>
      </p:sp>
      <p:pic>
        <p:nvPicPr>
          <p:cNvPr id="559" name="Picture 3" descr=""/>
          <p:cNvPicPr/>
          <p:nvPr/>
        </p:nvPicPr>
        <p:blipFill>
          <a:blip r:embed="rId1"/>
          <a:stretch/>
        </p:blipFill>
        <p:spPr>
          <a:xfrm>
            <a:off x="1111680" y="960120"/>
            <a:ext cx="6975360" cy="5492880"/>
          </a:xfrm>
          <a:prstGeom prst="rect">
            <a:avLst/>
          </a:prstGeom>
          <a:ln>
            <a:noFill/>
          </a:ln>
        </p:spPr>
      </p:pic>
      <p:sp>
        <p:nvSpPr>
          <p:cNvPr id="560" name="TextShape 2"/>
          <p:cNvSpPr txBox="1"/>
          <p:nvPr/>
        </p:nvSpPr>
        <p:spPr>
          <a:xfrm>
            <a:off x="118440" y="6491880"/>
            <a:ext cx="719280" cy="365760"/>
          </a:xfrm>
          <a:prstGeom prst="rect">
            <a:avLst/>
          </a:prstGeom>
          <a:noFill/>
          <a:ln>
            <a:noFill/>
          </a:ln>
        </p:spPr>
        <p:txBody>
          <a:bodyPr lIns="0" rIns="0" tIns="0" bIns="0" anchor="ctr">
            <a:normAutofit/>
          </a:bodyPr>
          <a:p>
            <a:pPr>
              <a:lnSpc>
                <a:spcPct val="100000"/>
              </a:lnSpc>
              <a:spcAft>
                <a:spcPts val="601"/>
              </a:spcAft>
            </a:pPr>
            <a:fld id="{DBE06E2A-27BB-433B-B722-E9BD19E410F4}" type="slidenum">
              <a:rPr b="0" lang="en-US" sz="900" spc="-1" strike="noStrike">
                <a:solidFill>
                  <a:srgbClr val="eeece1"/>
                </a:solidFill>
                <a:latin typeface="Franklin Gothic Book"/>
                <a:ea typeface="Franklin Gothic Medium"/>
              </a:rPr>
              <a:t>4</a:t>
            </a:fld>
            <a:endParaRPr b="0" lang="en-US" sz="900" spc="-1" strike="noStrike">
              <a:latin typeface="Times New Roman"/>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1" name="TextShape 1"/>
          <p:cNvSpPr txBox="1"/>
          <p:nvPr/>
        </p:nvSpPr>
        <p:spPr>
          <a:xfrm>
            <a:off x="118440" y="6491880"/>
            <a:ext cx="719280" cy="365760"/>
          </a:xfrm>
          <a:prstGeom prst="rect">
            <a:avLst/>
          </a:prstGeom>
          <a:noFill/>
          <a:ln>
            <a:noFill/>
          </a:ln>
        </p:spPr>
        <p:txBody>
          <a:bodyPr lIns="0" rIns="0" tIns="0" bIns="0" anchor="ctr">
            <a:noAutofit/>
          </a:bodyPr>
          <a:p>
            <a:pPr>
              <a:lnSpc>
                <a:spcPct val="100000"/>
              </a:lnSpc>
            </a:pPr>
            <a:fld id="{5FBDDD44-A130-4194-9436-FD8B7B440C0B}" type="slidenum">
              <a:rPr b="0" lang="en-US" sz="900" spc="-1" strike="noStrike">
                <a:solidFill>
                  <a:srgbClr val="696a6d"/>
                </a:solidFill>
                <a:latin typeface="Franklin Gothic Book"/>
                <a:ea typeface="Franklin Gothic Medium"/>
              </a:rPr>
              <a:t>4</a:t>
            </a:fld>
            <a:endParaRPr b="0" lang="en-US" sz="900" spc="-1" strike="noStrike">
              <a:latin typeface="Times New Roman"/>
            </a:endParaRPr>
          </a:p>
        </p:txBody>
      </p:sp>
      <p:sp>
        <p:nvSpPr>
          <p:cNvPr id="562" name="TextShape 2"/>
          <p:cNvSpPr txBox="1"/>
          <p:nvPr/>
        </p:nvSpPr>
        <p:spPr>
          <a:xfrm>
            <a:off x="3914640" y="1125000"/>
            <a:ext cx="4381200" cy="1089360"/>
          </a:xfrm>
          <a:prstGeom prst="rect">
            <a:avLst/>
          </a:prstGeom>
          <a:noFill/>
          <a:ln>
            <a:noFill/>
          </a:ln>
        </p:spPr>
        <p:txBody>
          <a:bodyPr lIns="0" rIns="0" tIns="0" bIns="0" anchor="b">
            <a:noAutofit/>
          </a:bodyPr>
          <a:p>
            <a:pPr algn="ctr">
              <a:lnSpc>
                <a:spcPct val="90000"/>
              </a:lnSpc>
            </a:pPr>
            <a:r>
              <a:rPr b="0" lang="en-US" sz="3200" spc="-32" strike="noStrike">
                <a:solidFill>
                  <a:srgbClr val="ffffff"/>
                </a:solidFill>
                <a:latin typeface="Calisto MT"/>
                <a:ea typeface="Franklin Gothic Medium"/>
              </a:rPr>
              <a:t>2024 IU Health Ball</a:t>
            </a:r>
            <a:br/>
            <a:r>
              <a:rPr b="0" lang="en-US" sz="3200" spc="-32" strike="noStrike">
                <a:solidFill>
                  <a:srgbClr val="ffffff"/>
                </a:solidFill>
                <a:latin typeface="Calisto MT"/>
                <a:ea typeface="Franklin Gothic Medium"/>
              </a:rPr>
              <a:t>Model of Care</a:t>
            </a:r>
            <a:endParaRPr b="0" lang="en-US" sz="3200" spc="-1" strike="noStrike">
              <a:solidFill>
                <a:srgbClr val="000000"/>
              </a:solidFill>
              <a:latin typeface="Calibri"/>
            </a:endParaRPr>
          </a:p>
        </p:txBody>
      </p:sp>
      <p:sp>
        <p:nvSpPr>
          <p:cNvPr id="563" name="CustomShape 3"/>
          <p:cNvSpPr/>
          <p:nvPr/>
        </p:nvSpPr>
        <p:spPr>
          <a:xfrm>
            <a:off x="3914640" y="3339720"/>
            <a:ext cx="4571640" cy="3646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800" spc="-1" strike="noStrike">
                <a:solidFill>
                  <a:srgbClr val="ffffff"/>
                </a:solidFill>
                <a:latin typeface="Calibri"/>
                <a:ea typeface="Arial"/>
              </a:rPr>
              <a:t>Cardiopulmonary Rehabilitation</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4" name="Picture 2" descr=""/>
          <p:cNvPicPr/>
          <p:nvPr/>
        </p:nvPicPr>
        <p:blipFill>
          <a:blip r:embed="rId1"/>
          <a:srcRect l="0" t="0" r="19444" b="11362"/>
          <a:stretch/>
        </p:blipFill>
        <p:spPr>
          <a:xfrm flipH="1">
            <a:off x="5153400" y="271440"/>
            <a:ext cx="3990600" cy="2895120"/>
          </a:xfrm>
          <a:prstGeom prst="rect">
            <a:avLst/>
          </a:prstGeom>
          <a:ln>
            <a:noFill/>
          </a:ln>
        </p:spPr>
      </p:pic>
      <p:sp>
        <p:nvSpPr>
          <p:cNvPr id="565" name="TextShape 1"/>
          <p:cNvSpPr txBox="1"/>
          <p:nvPr/>
        </p:nvSpPr>
        <p:spPr>
          <a:xfrm>
            <a:off x="212040" y="6216840"/>
            <a:ext cx="792360" cy="365760"/>
          </a:xfrm>
          <a:prstGeom prst="rect">
            <a:avLst/>
          </a:prstGeom>
          <a:noFill/>
          <a:ln>
            <a:noFill/>
          </a:ln>
        </p:spPr>
        <p:txBody>
          <a:bodyPr lIns="0" rIns="0" tIns="0" bIns="0" anchor="ctr">
            <a:noAutofit/>
          </a:bodyPr>
          <a:p>
            <a:pPr>
              <a:lnSpc>
                <a:spcPct val="100000"/>
              </a:lnSpc>
            </a:pPr>
            <a:fld id="{445C60F6-90F8-46A9-BB4D-ABEC0D3514CB}" type="slidenum">
              <a:rPr b="0" lang="en-US" sz="900" spc="-1" strike="noStrike">
                <a:solidFill>
                  <a:srgbClr val="696a6d"/>
                </a:solidFill>
                <a:latin typeface="Franklin Gothic Book"/>
                <a:ea typeface="Franklin Gothic Medium"/>
              </a:rPr>
              <a:t>4</a:t>
            </a:fld>
            <a:endParaRPr b="0" lang="en-US" sz="900" spc="-1" strike="noStrike">
              <a:latin typeface="Times New Roman"/>
            </a:endParaRPr>
          </a:p>
        </p:txBody>
      </p:sp>
      <p:sp>
        <p:nvSpPr>
          <p:cNvPr id="566" name="TextShape 2"/>
          <p:cNvSpPr txBox="1"/>
          <p:nvPr/>
        </p:nvSpPr>
        <p:spPr>
          <a:xfrm>
            <a:off x="258120" y="1292760"/>
            <a:ext cx="4933440" cy="2333160"/>
          </a:xfrm>
          <a:prstGeom prst="rect">
            <a:avLst/>
          </a:prstGeom>
          <a:noFill/>
          <a:ln>
            <a:noFill/>
          </a:ln>
        </p:spPr>
        <p:txBody>
          <a:bodyPr lIns="0" rIns="0" tIns="0" bIns="0">
            <a:normAutofit/>
          </a:bodyPr>
          <a:p>
            <a:pPr algn="ctr">
              <a:lnSpc>
                <a:spcPct val="90000"/>
              </a:lnSpc>
            </a:pPr>
            <a:r>
              <a:rPr b="1" lang="en-US" sz="4000" spc="-32" strike="noStrike">
                <a:solidFill>
                  <a:srgbClr val="c00000"/>
                </a:solidFill>
                <a:latin typeface="Calibri"/>
                <a:ea typeface="Franklin Gothic Medium"/>
              </a:rPr>
              <a:t>Cardiopulmonary</a:t>
            </a:r>
            <a:br/>
            <a:r>
              <a:rPr b="1" lang="en-US" sz="4000" spc="-32" strike="noStrike">
                <a:solidFill>
                  <a:srgbClr val="c00000"/>
                </a:solidFill>
                <a:latin typeface="Calibri"/>
                <a:ea typeface="Franklin Gothic Medium"/>
              </a:rPr>
              <a:t> Rehabilitation </a:t>
            </a:r>
            <a:endParaRPr b="0" lang="en-US" sz="4000" spc="-1" strike="noStrike">
              <a:solidFill>
                <a:srgbClr val="000000"/>
              </a:solidFill>
              <a:latin typeface="Calibri"/>
            </a:endParaRPr>
          </a:p>
        </p:txBody>
      </p:sp>
      <p:sp>
        <p:nvSpPr>
          <p:cNvPr id="567" name="CustomShape 3"/>
          <p:cNvSpPr/>
          <p:nvPr/>
        </p:nvSpPr>
        <p:spPr>
          <a:xfrm>
            <a:off x="212040" y="2705040"/>
            <a:ext cx="7809120" cy="3899880"/>
          </a:xfrm>
          <a:prstGeom prst="rect">
            <a:avLst/>
          </a:prstGeom>
          <a:noFill/>
          <a:ln>
            <a:noFill/>
          </a:ln>
        </p:spPr>
        <p:style>
          <a:lnRef idx="0"/>
          <a:fillRef idx="0"/>
          <a:effectRef idx="0"/>
          <a:fontRef idx="minor"/>
        </p:style>
        <p:txBody>
          <a:bodyPr lIns="90000" rIns="90000" tIns="45000" bIns="45000">
            <a:spAutoFit/>
          </a:bodyPr>
          <a:p>
            <a:pPr marL="285840" indent="-285480">
              <a:lnSpc>
                <a:spcPct val="100000"/>
              </a:lnSpc>
              <a:buClr>
                <a:srgbClr val="000000"/>
              </a:buClr>
              <a:buFont typeface="Arial"/>
              <a:buChar char="•"/>
            </a:pPr>
            <a:r>
              <a:rPr b="0" lang="en-US" sz="1800" spc="-1" strike="noStrike">
                <a:solidFill>
                  <a:srgbClr val="000000"/>
                </a:solidFill>
                <a:latin typeface="Calibri"/>
                <a:ea typeface="Arial"/>
              </a:rPr>
              <a:t>1976-Cardiac Rehab started by Dr. Wayne Gray</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Arial"/>
              </a:rPr>
              <a:t>One of the first programs in Indiana</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Arial"/>
              </a:rPr>
              <a:t>Collaboration with Ball State University Human Performance Lab/Clinical Exercise Physiology Program for Best Practice Research &amp; Academic On-Site Student Training</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Arial"/>
              </a:rPr>
              <a:t>1999- Pulmonary Rehab started by Dr. Lynn Witty</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Arial"/>
              </a:rPr>
              <a:t>AACVPR (American Association of Cardiovascular and Pulmonary Rehabilitation) Certified for since inception (24 years)</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Arial"/>
              </a:rPr>
              <a:t>Leader in the system in capture of Cardiopulmonary Rehab Referrals</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Arial"/>
              </a:rPr>
              <a:t>Provides full-service in-patient, early outpatient, and maintenance phases</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Arial"/>
              </a:rPr>
              <a:t>Helped develop and currently share data to AACVPR National Data Registry</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Arial"/>
              </a:rPr>
              <a:t>2022 started Virtual/Remote Cardiopulmonary Rehab</a:t>
            </a:r>
            <a:endParaRPr b="0" lang="en-US" sz="1800" spc="-1" strike="noStrike">
              <a:latin typeface="Arial"/>
            </a:endParaRPr>
          </a:p>
          <a:p>
            <a:pPr marL="285840" indent="-285480">
              <a:lnSpc>
                <a:spcPct val="100000"/>
              </a:lnSpc>
              <a:buClr>
                <a:srgbClr val="000000"/>
              </a:buClr>
              <a:buFont typeface="Arial"/>
              <a:buChar char="•"/>
            </a:pPr>
            <a:r>
              <a:rPr b="0" lang="en-US" sz="1800" spc="-1" strike="noStrike">
                <a:solidFill>
                  <a:srgbClr val="000000"/>
                </a:solidFill>
                <a:latin typeface="Calibri"/>
                <a:ea typeface="Arial"/>
              </a:rPr>
              <a:t>2023 started Virtual Remote Cancer and Bariatric Rehab Services</a:t>
            </a:r>
            <a:endParaRPr b="0" lang="en-US" sz="1800" spc="-1" strike="noStrike">
              <a:latin typeface="Arial"/>
            </a:endParaRPr>
          </a:p>
          <a:p>
            <a:pPr>
              <a:lnSpc>
                <a:spcPct val="100000"/>
              </a:lnSpc>
            </a:pPr>
            <a:endParaRPr b="0" lang="en-US" sz="1800" spc="-1" strike="noStrike">
              <a:latin typeface="Arial"/>
            </a:endParaRPr>
          </a:p>
        </p:txBody>
      </p:sp>
      <p:pic>
        <p:nvPicPr>
          <p:cNvPr id="568" name="Picture 2" descr=""/>
          <p:cNvPicPr/>
          <p:nvPr/>
        </p:nvPicPr>
        <p:blipFill>
          <a:blip r:embed="rId2"/>
          <a:srcRect l="0" t="0" r="19690" b="0"/>
          <a:stretch/>
        </p:blipFill>
        <p:spPr>
          <a:xfrm>
            <a:off x="7584120" y="3371760"/>
            <a:ext cx="1559520" cy="1981080"/>
          </a:xfrm>
          <a:prstGeom prst="rect">
            <a:avLst/>
          </a:prstGeom>
          <a:ln>
            <a:noFill/>
          </a:ln>
        </p:spPr>
      </p:pic>
      <p:pic>
        <p:nvPicPr>
          <p:cNvPr id="569" name="Picture 4" descr=""/>
          <p:cNvPicPr/>
          <p:nvPr/>
        </p:nvPicPr>
        <p:blipFill>
          <a:blip r:embed="rId3"/>
          <a:stretch/>
        </p:blipFill>
        <p:spPr>
          <a:xfrm>
            <a:off x="7214760" y="5976360"/>
            <a:ext cx="1791360" cy="606240"/>
          </a:xfrm>
          <a:prstGeom prst="rect">
            <a:avLst/>
          </a:prstGeom>
          <a:ln>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0" name="TextShape 1"/>
          <p:cNvSpPr txBox="1"/>
          <p:nvPr/>
        </p:nvSpPr>
        <p:spPr>
          <a:xfrm>
            <a:off x="1003320" y="961560"/>
            <a:ext cx="7250760" cy="980640"/>
          </a:xfrm>
          <a:prstGeom prst="rect">
            <a:avLst/>
          </a:prstGeom>
          <a:noFill/>
          <a:ln>
            <a:noFill/>
          </a:ln>
        </p:spPr>
        <p:txBody>
          <a:bodyPr lIns="0" rIns="0" tIns="0" bIns="0">
            <a:noAutofit/>
          </a:bodyPr>
          <a:p>
            <a:pPr algn="ctr">
              <a:lnSpc>
                <a:spcPct val="90000"/>
              </a:lnSpc>
            </a:pPr>
            <a:r>
              <a:rPr b="1" lang="en-US" sz="3800" spc="-32" strike="noStrike">
                <a:solidFill>
                  <a:srgbClr val="b30838"/>
                </a:solidFill>
                <a:latin typeface="Calibri"/>
                <a:ea typeface="Franklin Gothic Medium"/>
              </a:rPr>
              <a:t>2023 Cardiopulmonary Rehab </a:t>
            </a:r>
            <a:br/>
            <a:r>
              <a:rPr b="1" lang="en-US" sz="3800" spc="-32" strike="noStrike">
                <a:solidFill>
                  <a:srgbClr val="b30838"/>
                </a:solidFill>
                <a:latin typeface="Calibri"/>
                <a:ea typeface="Franklin Gothic Medium"/>
              </a:rPr>
              <a:t>Program Overview</a:t>
            </a:r>
            <a:endParaRPr b="0" lang="en-US" sz="3800" spc="-1" strike="noStrike">
              <a:solidFill>
                <a:srgbClr val="000000"/>
              </a:solidFill>
              <a:latin typeface="Calibri"/>
            </a:endParaRPr>
          </a:p>
        </p:txBody>
      </p:sp>
      <p:sp>
        <p:nvSpPr>
          <p:cNvPr id="571" name="TextShape 2"/>
          <p:cNvSpPr txBox="1"/>
          <p:nvPr/>
        </p:nvSpPr>
        <p:spPr>
          <a:xfrm>
            <a:off x="212040" y="6216840"/>
            <a:ext cx="792360" cy="365760"/>
          </a:xfrm>
          <a:prstGeom prst="rect">
            <a:avLst/>
          </a:prstGeom>
          <a:noFill/>
          <a:ln>
            <a:noFill/>
          </a:ln>
        </p:spPr>
        <p:txBody>
          <a:bodyPr lIns="0" rIns="0" tIns="0" bIns="0" anchor="ctr">
            <a:normAutofit/>
          </a:bodyPr>
          <a:p>
            <a:pPr>
              <a:lnSpc>
                <a:spcPct val="100000"/>
              </a:lnSpc>
              <a:spcAft>
                <a:spcPts val="601"/>
              </a:spcAft>
            </a:pPr>
            <a:fld id="{6D838D6A-2753-43C2-BA0A-0935049A4B13}" type="slidenum">
              <a:rPr b="0" lang="en-US" sz="900" spc="-1" strike="noStrike">
                <a:solidFill>
                  <a:srgbClr val="696a6d"/>
                </a:solidFill>
                <a:latin typeface="Franklin Gothic Book"/>
                <a:ea typeface="Franklin Gothic Medium"/>
              </a:rPr>
              <a:t>7</a:t>
            </a:fld>
            <a:endParaRPr b="0" lang="en-US" sz="900" spc="-1" strike="noStrike">
              <a:latin typeface="Times New Roman"/>
            </a:endParaRPr>
          </a:p>
        </p:txBody>
      </p:sp>
      <p:grpSp>
        <p:nvGrpSpPr>
          <p:cNvPr id="572" name="Group 3"/>
          <p:cNvGrpSpPr/>
          <p:nvPr/>
        </p:nvGrpSpPr>
        <p:grpSpPr>
          <a:xfrm>
            <a:off x="1003320" y="2389320"/>
            <a:ext cx="7158600" cy="3746160"/>
            <a:chOff x="1003320" y="2389320"/>
            <a:chExt cx="7158600" cy="3746160"/>
          </a:xfrm>
        </p:grpSpPr>
        <p:sp>
          <p:nvSpPr>
            <p:cNvPr id="573" name="CustomShape 4"/>
            <p:cNvSpPr/>
            <p:nvPr/>
          </p:nvSpPr>
          <p:spPr>
            <a:xfrm>
              <a:off x="1003320" y="2389320"/>
              <a:ext cx="7158600" cy="121392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txBody>
            <a:bodyPr lIns="128160" rIns="68760" tIns="128160" bIns="127800" anchor="ctr">
              <a:noAutofit/>
            </a:bodyPr>
            <a:p>
              <a:pPr>
                <a:lnSpc>
                  <a:spcPct val="90000"/>
                </a:lnSpc>
                <a:spcAft>
                  <a:spcPts val="629"/>
                </a:spcAft>
              </a:pPr>
              <a:r>
                <a:rPr b="0" lang="en-US" sz="1800" spc="-1" strike="noStrike">
                  <a:solidFill>
                    <a:srgbClr val="ffffff"/>
                  </a:solidFill>
                  <a:latin typeface="Franklin Gothic Book"/>
                  <a:ea typeface="Arial"/>
                </a:rPr>
                <a:t>Cardiac Rehab welcomed 332 patients out of 433 active Ball referrals  captured for a 77% enrolled.  Our adherence was 81% per AACVPR guideline.</a:t>
              </a:r>
              <a:endParaRPr b="0" lang="en-US" sz="1800" spc="-1" strike="noStrike">
                <a:latin typeface="Arial"/>
              </a:endParaRPr>
            </a:p>
          </p:txBody>
        </p:sp>
        <p:sp>
          <p:nvSpPr>
            <p:cNvPr id="574" name="CustomShape 5"/>
            <p:cNvSpPr/>
            <p:nvPr/>
          </p:nvSpPr>
          <p:spPr>
            <a:xfrm>
              <a:off x="1003320" y="3655440"/>
              <a:ext cx="7158600" cy="121392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txBody>
            <a:bodyPr lIns="128160" rIns="68760" tIns="128160" bIns="127800" anchor="ctr">
              <a:noAutofit/>
            </a:bodyPr>
            <a:p>
              <a:pPr>
                <a:lnSpc>
                  <a:spcPct val="90000"/>
                </a:lnSpc>
                <a:spcAft>
                  <a:spcPts val="629"/>
                </a:spcAft>
              </a:pPr>
              <a:r>
                <a:rPr b="0" lang="en-US" sz="1800" spc="-1" strike="noStrike">
                  <a:solidFill>
                    <a:srgbClr val="ffffff"/>
                  </a:solidFill>
                  <a:latin typeface="Franklin Gothic Book"/>
                  <a:ea typeface="Arial"/>
                </a:rPr>
                <a:t>Pulmonary Rehab enrolled 136 patients out of 235 active Ball referrals captured for a  58% enrolled.  Our overall adherence was 69% per AACVPR guideline.</a:t>
              </a:r>
              <a:endParaRPr b="0" lang="en-US" sz="1800" spc="-1" strike="noStrike">
                <a:latin typeface="Arial"/>
              </a:endParaRPr>
            </a:p>
          </p:txBody>
        </p:sp>
        <p:sp>
          <p:nvSpPr>
            <p:cNvPr id="575" name="CustomShape 6"/>
            <p:cNvSpPr/>
            <p:nvPr/>
          </p:nvSpPr>
          <p:spPr>
            <a:xfrm>
              <a:off x="1003320" y="4921560"/>
              <a:ext cx="7158600" cy="1213920"/>
            </a:xfrm>
            <a:prstGeom prst="roundRect">
              <a:avLst>
                <a:gd name="adj" fmla="val 16667"/>
              </a:avLst>
            </a:prstGeom>
            <a:solidFill>
              <a:schemeClr val="accent1">
                <a:hueOff val="0"/>
                <a:satOff val="0"/>
                <a:lumOff val="0"/>
                <a:alphaOff val="0"/>
              </a:schemeClr>
            </a:solidFill>
            <a:ln>
              <a:solidFill>
                <a:schemeClr val="lt1">
                  <a:hueOff val="0"/>
                  <a:satOff val="0"/>
                  <a:lumOff val="0"/>
                  <a:alphaOff val="0"/>
                </a:schemeClr>
              </a:solidFill>
              <a:round/>
            </a:ln>
            <a:effectLst>
              <a:outerShdw blurRad="40000" dir="5400000" dist="20160" rotWithShape="0">
                <a:srgbClr val="000000">
                  <a:alpha val="38000"/>
                </a:srgbClr>
              </a:outerShdw>
            </a:effectLst>
          </p:spPr>
          <p:style>
            <a:lnRef idx="3"/>
            <a:fillRef idx="0"/>
            <a:effectRef idx="1"/>
            <a:fontRef idx="minor"/>
          </p:style>
          <p:txBody>
            <a:bodyPr lIns="128160" rIns="68760" tIns="128160" bIns="127800" anchor="ctr">
              <a:noAutofit/>
            </a:bodyPr>
            <a:p>
              <a:pPr>
                <a:lnSpc>
                  <a:spcPct val="90000"/>
                </a:lnSpc>
                <a:spcAft>
                  <a:spcPts val="629"/>
                </a:spcAft>
              </a:pPr>
              <a:r>
                <a:rPr b="0" lang="en-US" sz="1800" spc="-1" strike="noStrike">
                  <a:solidFill>
                    <a:srgbClr val="ffffff"/>
                  </a:solidFill>
                  <a:latin typeface="Franklin Gothic Book"/>
                  <a:ea typeface="Arial"/>
                </a:rPr>
                <a:t>Our team is 13 Exercise Physiologists, 2 Respiratory Therapists, 1 Registered Nurse, and 6 Graduate Assistants to cover Inpatient and Outpatient Cardiopulmonary/Cancer/Bariatric Rehabilitation and Graded Exercise Testing.  We provide services 6 days/week.</a:t>
              </a:r>
              <a:endParaRPr b="0" lang="en-US" sz="1800" spc="-1" strike="noStrike">
                <a:latin typeface="Arial"/>
              </a:endParaRPr>
            </a:p>
          </p:txBody>
        </p:sp>
      </p:grpSp>
      <p:grpSp>
        <p:nvGrpSpPr>
          <p:cNvPr id="576" name="Group 7"/>
          <p:cNvGrpSpPr/>
          <p:nvPr/>
        </p:nvGrpSpPr>
        <p:grpSpPr>
          <a:xfrm>
            <a:off x="0" y="0"/>
            <a:ext cx="36000" cy="36000"/>
            <a:chOff x="0" y="0"/>
            <a:chExt cx="36000" cy="36000"/>
          </a:xfrm>
        </p:grpSpPr>
      </p:gr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TextShape 1"/>
          <p:cNvSpPr txBox="1"/>
          <p:nvPr/>
        </p:nvSpPr>
        <p:spPr>
          <a:xfrm>
            <a:off x="118440" y="6491880"/>
            <a:ext cx="719280" cy="365760"/>
          </a:xfrm>
          <a:prstGeom prst="rect">
            <a:avLst/>
          </a:prstGeom>
          <a:noFill/>
          <a:ln>
            <a:noFill/>
          </a:ln>
        </p:spPr>
        <p:txBody>
          <a:bodyPr lIns="0" rIns="0" tIns="0" bIns="0" anchor="ctr">
            <a:noAutofit/>
          </a:bodyPr>
          <a:p>
            <a:pPr>
              <a:lnSpc>
                <a:spcPct val="100000"/>
              </a:lnSpc>
            </a:pPr>
            <a:fld id="{1CB90C79-73BC-4596-A0C8-9F68AFDA0C20}" type="slidenum">
              <a:rPr b="0" lang="en-US" sz="900" spc="-1" strike="noStrike">
                <a:solidFill>
                  <a:srgbClr val="696a6d"/>
                </a:solidFill>
                <a:latin typeface="Franklin Gothic Book"/>
                <a:ea typeface="Franklin Gothic Medium"/>
              </a:rPr>
              <a:t>7</a:t>
            </a:fld>
            <a:endParaRPr b="0" lang="en-US" sz="900" spc="-1" strike="noStrike">
              <a:latin typeface="Times New Roman"/>
            </a:endParaRPr>
          </a:p>
        </p:txBody>
      </p:sp>
      <p:sp>
        <p:nvSpPr>
          <p:cNvPr id="578" name="TextShape 2"/>
          <p:cNvSpPr txBox="1"/>
          <p:nvPr/>
        </p:nvSpPr>
        <p:spPr>
          <a:xfrm>
            <a:off x="3914640" y="1125000"/>
            <a:ext cx="4381200" cy="1089360"/>
          </a:xfrm>
          <a:prstGeom prst="rect">
            <a:avLst/>
          </a:prstGeom>
          <a:noFill/>
          <a:ln>
            <a:noFill/>
          </a:ln>
        </p:spPr>
        <p:txBody>
          <a:bodyPr lIns="0" rIns="0" tIns="0" bIns="0" anchor="b">
            <a:noAutofit/>
          </a:bodyPr>
          <a:p>
            <a:pPr algn="ctr">
              <a:lnSpc>
                <a:spcPct val="90000"/>
              </a:lnSpc>
            </a:pPr>
            <a:r>
              <a:rPr b="0" lang="en-US" sz="3200" spc="-32" strike="noStrike">
                <a:solidFill>
                  <a:srgbClr val="ffffff"/>
                </a:solidFill>
                <a:latin typeface="Calisto MT"/>
                <a:ea typeface="Franklin Gothic Medium"/>
              </a:rPr>
              <a:t>2024 IU Health Ball</a:t>
            </a:r>
            <a:br/>
            <a:r>
              <a:rPr b="0" lang="en-US" sz="3200" spc="-32" strike="noStrike">
                <a:solidFill>
                  <a:srgbClr val="ffffff"/>
                </a:solidFill>
                <a:latin typeface="Calisto MT"/>
                <a:ea typeface="Franklin Gothic Medium"/>
              </a:rPr>
              <a:t>Model of Care</a:t>
            </a:r>
            <a:endParaRPr b="0" lang="en-US" sz="3200" spc="-1" strike="noStrike">
              <a:solidFill>
                <a:srgbClr val="000000"/>
              </a:solidFill>
              <a:latin typeface="Calibri"/>
            </a:endParaRPr>
          </a:p>
        </p:txBody>
      </p:sp>
      <p:sp>
        <p:nvSpPr>
          <p:cNvPr id="579" name="CustomShape 3"/>
          <p:cNvSpPr/>
          <p:nvPr/>
        </p:nvSpPr>
        <p:spPr>
          <a:xfrm>
            <a:off x="4216680" y="2914200"/>
            <a:ext cx="3777480" cy="82188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2400" spc="-1" strike="noStrike">
                <a:solidFill>
                  <a:srgbClr val="ffffff"/>
                </a:solidFill>
                <a:latin typeface="Calibri"/>
                <a:ea typeface="Arial"/>
              </a:rPr>
              <a:t>Heart Failure/COPD Transitionalist</a:t>
            </a: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TextShape 1"/>
          <p:cNvSpPr txBox="1"/>
          <p:nvPr/>
        </p:nvSpPr>
        <p:spPr>
          <a:xfrm>
            <a:off x="1280160" y="727560"/>
            <a:ext cx="6800400" cy="976680"/>
          </a:xfrm>
          <a:prstGeom prst="rect">
            <a:avLst/>
          </a:prstGeom>
          <a:noFill/>
          <a:ln>
            <a:noFill/>
          </a:ln>
        </p:spPr>
        <p:txBody>
          <a:bodyPr lIns="0" rIns="0" tIns="0" bIns="0">
            <a:noAutofit/>
          </a:bodyPr>
          <a:p>
            <a:pPr algn="ctr">
              <a:lnSpc>
                <a:spcPct val="90000"/>
              </a:lnSpc>
            </a:pPr>
            <a:r>
              <a:rPr b="1" lang="en-US" sz="3600" spc="-32" strike="noStrike">
                <a:solidFill>
                  <a:srgbClr val="b30838"/>
                </a:solidFill>
                <a:latin typeface="Calibri"/>
                <a:ea typeface="Franklin Gothic Medium"/>
              </a:rPr>
              <a:t>IU Health Ball HF/COPD Care Continuum</a:t>
            </a:r>
            <a:endParaRPr b="0" lang="en-US" sz="3600" spc="-1" strike="noStrike">
              <a:solidFill>
                <a:srgbClr val="000000"/>
              </a:solidFill>
              <a:latin typeface="Calibri"/>
            </a:endParaRPr>
          </a:p>
        </p:txBody>
      </p:sp>
      <p:grpSp>
        <p:nvGrpSpPr>
          <p:cNvPr id="581" name="Group 2"/>
          <p:cNvGrpSpPr/>
          <p:nvPr/>
        </p:nvGrpSpPr>
        <p:grpSpPr>
          <a:xfrm>
            <a:off x="656280" y="2133360"/>
            <a:ext cx="7621560" cy="3257640"/>
            <a:chOff x="656280" y="2133360"/>
            <a:chExt cx="7621560" cy="3257640"/>
          </a:xfrm>
        </p:grpSpPr>
        <p:sp>
          <p:nvSpPr>
            <p:cNvPr id="582" name="CustomShape 3"/>
            <p:cNvSpPr/>
            <p:nvPr/>
          </p:nvSpPr>
          <p:spPr>
            <a:xfrm>
              <a:off x="4426920" y="3508200"/>
              <a:ext cx="3027960" cy="321120"/>
            </a:xfrm>
            <a:custGeom>
              <a:avLst/>
              <a:gdLst/>
              <a:ahLst/>
              <a:rect l="l" t="t" r="r" b="b"/>
              <a:pathLst>
                <a:path w="3028224" h="321351">
                  <a:moveTo>
                    <a:pt x="0" y="0"/>
                  </a:moveTo>
                  <a:lnTo>
                    <a:pt x="0" y="148506"/>
                  </a:lnTo>
                  <a:lnTo>
                    <a:pt x="3028224" y="148506"/>
                  </a:lnTo>
                  <a:lnTo>
                    <a:pt x="3028224" y="321351"/>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583" name="CustomShape 4"/>
            <p:cNvSpPr/>
            <p:nvPr/>
          </p:nvSpPr>
          <p:spPr>
            <a:xfrm>
              <a:off x="4426920" y="3508200"/>
              <a:ext cx="1036080" cy="321120"/>
            </a:xfrm>
            <a:custGeom>
              <a:avLst/>
              <a:gdLst/>
              <a:ahLst/>
              <a:rect l="l" t="t" r="r" b="b"/>
              <a:pathLst>
                <a:path w="1036393" h="321351">
                  <a:moveTo>
                    <a:pt x="0" y="0"/>
                  </a:moveTo>
                  <a:lnTo>
                    <a:pt x="0" y="148506"/>
                  </a:lnTo>
                  <a:lnTo>
                    <a:pt x="1036393" y="148506"/>
                  </a:lnTo>
                  <a:lnTo>
                    <a:pt x="1036393" y="321351"/>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584" name="CustomShape 5"/>
            <p:cNvSpPr/>
            <p:nvPr/>
          </p:nvSpPr>
          <p:spPr>
            <a:xfrm>
              <a:off x="2812680" y="4652640"/>
              <a:ext cx="246600" cy="541800"/>
            </a:xfrm>
            <a:custGeom>
              <a:avLst/>
              <a:gdLst/>
              <a:ahLst/>
              <a:rect l="l" t="t" r="r" b="b"/>
              <a:pathLst>
                <a:path w="246921" h="542312">
                  <a:moveTo>
                    <a:pt x="0" y="0"/>
                  </a:moveTo>
                  <a:lnTo>
                    <a:pt x="0" y="542312"/>
                  </a:lnTo>
                  <a:lnTo>
                    <a:pt x="246921" y="542312"/>
                  </a:lnTo>
                </a:path>
              </a:pathLst>
            </a:custGeom>
            <a:noFill/>
            <a:ln>
              <a:solidFill>
                <a:schemeClr val="accent1">
                  <a:shade val="80000"/>
                  <a:hueOff val="0"/>
                  <a:satOff val="0"/>
                  <a:lumOff val="0"/>
                  <a:alphaOff val="0"/>
                </a:schemeClr>
              </a:solidFill>
              <a:round/>
            </a:ln>
          </p:spPr>
          <p:style>
            <a:lnRef idx="2"/>
            <a:fillRef idx="0"/>
            <a:effectRef idx="0"/>
            <a:fontRef idx="minor"/>
          </p:style>
        </p:sp>
        <p:sp>
          <p:nvSpPr>
            <p:cNvPr id="585" name="CustomShape 6"/>
            <p:cNvSpPr/>
            <p:nvPr/>
          </p:nvSpPr>
          <p:spPr>
            <a:xfrm>
              <a:off x="3471480" y="3508200"/>
              <a:ext cx="955080" cy="321120"/>
            </a:xfrm>
            <a:custGeom>
              <a:avLst/>
              <a:gdLst/>
              <a:ahLst/>
              <a:rect l="l" t="t" r="r" b="b"/>
              <a:pathLst>
                <a:path w="955436" h="321351">
                  <a:moveTo>
                    <a:pt x="955436" y="0"/>
                  </a:moveTo>
                  <a:lnTo>
                    <a:pt x="955436" y="148506"/>
                  </a:lnTo>
                  <a:lnTo>
                    <a:pt x="0" y="148506"/>
                  </a:lnTo>
                  <a:lnTo>
                    <a:pt x="0" y="321351"/>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586" name="CustomShape 7"/>
            <p:cNvSpPr/>
            <p:nvPr/>
          </p:nvSpPr>
          <p:spPr>
            <a:xfrm>
              <a:off x="1479600" y="3508200"/>
              <a:ext cx="2946960" cy="321120"/>
            </a:xfrm>
            <a:custGeom>
              <a:avLst/>
              <a:gdLst/>
              <a:ahLst/>
              <a:rect l="l" t="t" r="r" b="b"/>
              <a:pathLst>
                <a:path w="2947266" h="321351">
                  <a:moveTo>
                    <a:pt x="2947266" y="0"/>
                  </a:moveTo>
                  <a:lnTo>
                    <a:pt x="2947266" y="148506"/>
                  </a:lnTo>
                  <a:lnTo>
                    <a:pt x="0" y="148506"/>
                  </a:lnTo>
                  <a:lnTo>
                    <a:pt x="0" y="321351"/>
                  </a:lnTo>
                </a:path>
              </a:pathLst>
            </a:custGeom>
            <a:noFill/>
            <a:ln>
              <a:solidFill>
                <a:schemeClr val="accent1">
                  <a:shade val="60000"/>
                  <a:hueOff val="0"/>
                  <a:satOff val="0"/>
                  <a:lumOff val="0"/>
                  <a:alphaOff val="0"/>
                </a:schemeClr>
              </a:solidFill>
              <a:round/>
            </a:ln>
          </p:spPr>
          <p:style>
            <a:lnRef idx="2"/>
            <a:fillRef idx="0"/>
            <a:effectRef idx="0"/>
            <a:fontRef idx="minor"/>
          </p:style>
        </p:sp>
        <p:sp>
          <p:nvSpPr>
            <p:cNvPr id="587" name="CustomShape 8"/>
            <p:cNvSpPr/>
            <p:nvPr/>
          </p:nvSpPr>
          <p:spPr>
            <a:xfrm>
              <a:off x="3220200" y="2133360"/>
              <a:ext cx="2412720" cy="1374480"/>
            </a:xfrm>
            <a:prstGeom prst="rect">
              <a:avLst/>
            </a:prstGeom>
            <a:solidFill>
              <a:schemeClr val="accent1"/>
            </a:solidFill>
            <a:ln>
              <a:solidFill>
                <a:schemeClr val="lt1">
                  <a:hueOff val="0"/>
                  <a:satOff val="0"/>
                  <a:lumOff val="0"/>
                  <a:alphaOff val="0"/>
                </a:schemeClr>
              </a:solidFill>
              <a:round/>
            </a:ln>
          </p:spPr>
          <p:style>
            <a:lnRef idx="2"/>
            <a:fillRef idx="0"/>
            <a:effectRef idx="0"/>
            <a:fontRef idx="minor"/>
          </p:style>
        </p:sp>
        <p:sp>
          <p:nvSpPr>
            <p:cNvPr id="588" name="CustomShape 9"/>
            <p:cNvSpPr/>
            <p:nvPr/>
          </p:nvSpPr>
          <p:spPr>
            <a:xfrm>
              <a:off x="656280" y="3829320"/>
              <a:ext cx="1645920" cy="82260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sp>
        <p:sp>
          <p:nvSpPr>
            <p:cNvPr id="589" name="CustomShape 10"/>
            <p:cNvSpPr/>
            <p:nvPr/>
          </p:nvSpPr>
          <p:spPr>
            <a:xfrm>
              <a:off x="2648160" y="3829320"/>
              <a:ext cx="1645920" cy="82260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6840" rIns="6840" tIns="6840" bIns="6840" anchor="ctr">
              <a:noAutofit/>
            </a:bodyPr>
            <a:p>
              <a:pPr algn="ctr">
                <a:lnSpc>
                  <a:spcPct val="90000"/>
                </a:lnSpc>
                <a:spcAft>
                  <a:spcPts val="386"/>
                </a:spcAft>
              </a:pPr>
              <a:r>
                <a:rPr b="0" lang="en-US" sz="1100" spc="-1" strike="noStrike">
                  <a:solidFill>
                    <a:srgbClr val="ffffff"/>
                  </a:solidFill>
                  <a:latin typeface="Franklin Gothic Book"/>
                  <a:ea typeface="Arial"/>
                </a:rPr>
                <a:t>Heart and Lung Center</a:t>
              </a:r>
              <a:endParaRPr b="0" lang="en-US" sz="1100" spc="-1" strike="noStrike">
                <a:latin typeface="Arial"/>
              </a:endParaRPr>
            </a:p>
          </p:txBody>
        </p:sp>
        <p:sp>
          <p:nvSpPr>
            <p:cNvPr id="590" name="CustomShape 11"/>
            <p:cNvSpPr/>
            <p:nvPr/>
          </p:nvSpPr>
          <p:spPr>
            <a:xfrm>
              <a:off x="3059640" y="4998240"/>
              <a:ext cx="885240" cy="39276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6840" rIns="6840" tIns="6840" bIns="6840" anchor="ctr">
              <a:noAutofit/>
            </a:bodyPr>
            <a:p>
              <a:pPr algn="ctr">
                <a:lnSpc>
                  <a:spcPct val="90000"/>
                </a:lnSpc>
                <a:spcAft>
                  <a:spcPts val="386"/>
                </a:spcAft>
              </a:pPr>
              <a:r>
                <a:rPr b="0" lang="en-US" sz="1100" spc="-1" strike="noStrike">
                  <a:solidFill>
                    <a:srgbClr val="ffffff"/>
                  </a:solidFill>
                  <a:latin typeface="Franklin Gothic Book"/>
                  <a:ea typeface="Arial"/>
                </a:rPr>
                <a:t>Outpatient Palliative Care</a:t>
              </a:r>
              <a:endParaRPr b="0" lang="en-US" sz="1100" spc="-1" strike="noStrike">
                <a:latin typeface="Arial"/>
              </a:endParaRPr>
            </a:p>
          </p:txBody>
        </p:sp>
        <p:sp>
          <p:nvSpPr>
            <p:cNvPr id="591" name="CustomShape 12"/>
            <p:cNvSpPr/>
            <p:nvPr/>
          </p:nvSpPr>
          <p:spPr>
            <a:xfrm>
              <a:off x="4640040" y="3829320"/>
              <a:ext cx="1645920" cy="82260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6840" rIns="6840" tIns="6840" bIns="6840" anchor="ctr">
              <a:noAutofit/>
            </a:bodyPr>
            <a:p>
              <a:pPr algn="ctr">
                <a:lnSpc>
                  <a:spcPct val="90000"/>
                </a:lnSpc>
                <a:spcAft>
                  <a:spcPts val="386"/>
                </a:spcAft>
              </a:pPr>
              <a:r>
                <a:rPr b="0" lang="en-US" sz="1100" spc="-1" strike="noStrike">
                  <a:solidFill>
                    <a:srgbClr val="ffffff"/>
                  </a:solidFill>
                  <a:latin typeface="Franklin Gothic Book"/>
                  <a:ea typeface="Arial"/>
                </a:rPr>
                <a:t>Community Paramedicine</a:t>
              </a:r>
              <a:endParaRPr b="0" lang="en-US" sz="1100" spc="-1" strike="noStrike">
                <a:latin typeface="Arial"/>
              </a:endParaRPr>
            </a:p>
          </p:txBody>
        </p:sp>
        <p:sp>
          <p:nvSpPr>
            <p:cNvPr id="592" name="CustomShape 13"/>
            <p:cNvSpPr/>
            <p:nvPr/>
          </p:nvSpPr>
          <p:spPr>
            <a:xfrm>
              <a:off x="6631920" y="3829320"/>
              <a:ext cx="1645920" cy="822600"/>
            </a:xfrm>
            <a:prstGeom prst="rect">
              <a:avLst/>
            </a:prstGeom>
            <a:solidFill>
              <a:schemeClr val="accent1">
                <a:hueOff val="0"/>
                <a:satOff val="0"/>
                <a:lumOff val="0"/>
                <a:alphaOff val="0"/>
              </a:schemeClr>
            </a:solidFill>
            <a:ln>
              <a:solidFill>
                <a:schemeClr val="lt1">
                  <a:hueOff val="0"/>
                  <a:satOff val="0"/>
                  <a:lumOff val="0"/>
                  <a:alphaOff val="0"/>
                </a:schemeClr>
              </a:solidFill>
              <a:round/>
            </a:ln>
          </p:spPr>
          <p:style>
            <a:lnRef idx="2"/>
            <a:fillRef idx="0"/>
            <a:effectRef idx="0"/>
            <a:fontRef idx="minor"/>
          </p:style>
          <p:txBody>
            <a:bodyPr lIns="6840" rIns="6840" tIns="6840" bIns="6840" anchor="ctr">
              <a:noAutofit/>
            </a:bodyPr>
            <a:p>
              <a:pPr algn="ctr">
                <a:lnSpc>
                  <a:spcPct val="90000"/>
                </a:lnSpc>
                <a:spcAft>
                  <a:spcPts val="386"/>
                </a:spcAft>
              </a:pPr>
              <a:r>
                <a:rPr b="0" lang="en-US" sz="1100" spc="-1" strike="noStrike">
                  <a:solidFill>
                    <a:srgbClr val="ffffff"/>
                  </a:solidFill>
                  <a:latin typeface="Franklin Gothic Book"/>
                  <a:ea typeface="Arial"/>
                </a:rPr>
                <a:t>Outpatient </a:t>
              </a:r>
              <a:endParaRPr b="0" lang="en-US" sz="1100" spc="-1" strike="noStrike">
                <a:latin typeface="Arial"/>
              </a:endParaRPr>
            </a:p>
            <a:p>
              <a:pPr algn="ctr">
                <a:lnSpc>
                  <a:spcPct val="90000"/>
                </a:lnSpc>
                <a:spcAft>
                  <a:spcPts val="386"/>
                </a:spcAft>
              </a:pPr>
              <a:r>
                <a:rPr b="0" lang="en-US" sz="1100" spc="-1" strike="noStrike">
                  <a:solidFill>
                    <a:srgbClr val="ffffff"/>
                  </a:solidFill>
                  <a:latin typeface="Franklin Gothic Book"/>
                  <a:ea typeface="Arial"/>
                </a:rPr>
                <a:t>Cardiopulmonary</a:t>
              </a:r>
              <a:endParaRPr b="0" lang="en-US" sz="1100" spc="-1" strike="noStrike">
                <a:latin typeface="Arial"/>
              </a:endParaRPr>
            </a:p>
            <a:p>
              <a:pPr algn="ctr">
                <a:lnSpc>
                  <a:spcPct val="90000"/>
                </a:lnSpc>
                <a:spcAft>
                  <a:spcPts val="386"/>
                </a:spcAft>
              </a:pPr>
              <a:r>
                <a:rPr b="0" lang="en-US" sz="1100" spc="-1" strike="noStrike">
                  <a:solidFill>
                    <a:srgbClr val="ffffff"/>
                  </a:solidFill>
                  <a:latin typeface="Franklin Gothic Book"/>
                  <a:ea typeface="Arial"/>
                </a:rPr>
                <a:t>Rehab</a:t>
              </a:r>
              <a:endParaRPr b="0" lang="en-US" sz="1100" spc="-1" strike="noStrike">
                <a:latin typeface="Arial"/>
              </a:endParaRPr>
            </a:p>
          </p:txBody>
        </p:sp>
      </p:grpSp>
      <p:grpSp>
        <p:nvGrpSpPr>
          <p:cNvPr id="593" name="Group 14"/>
          <p:cNvGrpSpPr/>
          <p:nvPr/>
        </p:nvGrpSpPr>
        <p:grpSpPr>
          <a:xfrm>
            <a:off x="0" y="0"/>
            <a:ext cx="36000" cy="36000"/>
            <a:chOff x="0" y="0"/>
            <a:chExt cx="36000" cy="36000"/>
          </a:xfrm>
        </p:grpSpPr>
      </p:grpSp>
      <p:sp>
        <p:nvSpPr>
          <p:cNvPr id="594" name="CustomShape 15"/>
          <p:cNvSpPr/>
          <p:nvPr/>
        </p:nvSpPr>
        <p:spPr>
          <a:xfrm flipH="1">
            <a:off x="2305080" y="2286000"/>
            <a:ext cx="647280" cy="342720"/>
          </a:xfrm>
          <a:custGeom>
            <a:avLst/>
            <a:gdLst/>
            <a:ahLst/>
            <a:rect l="l" t="t" r="r" b="b"/>
            <a:pathLst>
              <a:path w="21600" h="21600">
                <a:moveTo>
                  <a:pt x="0" y="0"/>
                </a:moveTo>
                <a:lnTo>
                  <a:pt x="21600" y="21600"/>
                </a:lnTo>
              </a:path>
            </a:pathLst>
          </a:custGeom>
          <a:noFill/>
          <a:ln>
            <a:solidFill>
              <a:srgbClr val="b30334"/>
            </a:solidFill>
            <a:round/>
            <a:headEnd len="med" type="triangle" w="med"/>
            <a:tailEnd len="med" type="triangle" w="med"/>
          </a:ln>
        </p:spPr>
        <p:style>
          <a:lnRef idx="1">
            <a:schemeClr val="accent1"/>
          </a:lnRef>
          <a:fillRef idx="0">
            <a:schemeClr val="accent1"/>
          </a:fillRef>
          <a:effectRef idx="0">
            <a:schemeClr val="accent1"/>
          </a:effectRef>
          <a:fontRef idx="minor"/>
        </p:style>
      </p:sp>
      <p:sp>
        <p:nvSpPr>
          <p:cNvPr id="595" name="CustomShape 16"/>
          <p:cNvSpPr/>
          <p:nvPr/>
        </p:nvSpPr>
        <p:spPr>
          <a:xfrm flipH="1" flipV="1">
            <a:off x="5799960" y="2286000"/>
            <a:ext cx="580680" cy="266400"/>
          </a:xfrm>
          <a:custGeom>
            <a:avLst/>
            <a:gdLst/>
            <a:ahLst/>
            <a:rect l="l" t="t" r="r" b="b"/>
            <a:pathLst>
              <a:path w="21600" h="21600">
                <a:moveTo>
                  <a:pt x="0" y="0"/>
                </a:moveTo>
                <a:lnTo>
                  <a:pt x="21600" y="21600"/>
                </a:lnTo>
              </a:path>
            </a:pathLst>
          </a:custGeom>
          <a:noFill/>
          <a:ln>
            <a:solidFill>
              <a:srgbClr val="b30334"/>
            </a:solidFill>
            <a:round/>
            <a:headEnd len="med" type="triangle" w="med"/>
            <a:tailEnd len="med" type="triangle" w="med"/>
          </a:ln>
        </p:spPr>
        <p:style>
          <a:lnRef idx="1">
            <a:schemeClr val="accent1"/>
          </a:lnRef>
          <a:fillRef idx="0">
            <a:schemeClr val="accent1"/>
          </a:fillRef>
          <a:effectRef idx="0">
            <a:schemeClr val="accent1"/>
          </a:effectRef>
          <a:fontRef idx="minor"/>
        </p:style>
      </p:sp>
      <p:sp>
        <p:nvSpPr>
          <p:cNvPr id="596" name="CustomShape 17"/>
          <p:cNvSpPr/>
          <p:nvPr/>
        </p:nvSpPr>
        <p:spPr>
          <a:xfrm>
            <a:off x="6381720" y="2457360"/>
            <a:ext cx="138060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ea typeface="Arial"/>
              </a:rPr>
              <a:t>Research</a:t>
            </a:r>
            <a:endParaRPr b="0" lang="en-US" sz="1800" spc="-1" strike="noStrike">
              <a:latin typeface="Arial"/>
            </a:endParaRPr>
          </a:p>
        </p:txBody>
      </p:sp>
      <p:sp>
        <p:nvSpPr>
          <p:cNvPr id="597" name="CustomShape 18"/>
          <p:cNvSpPr/>
          <p:nvPr/>
        </p:nvSpPr>
        <p:spPr>
          <a:xfrm>
            <a:off x="861840" y="2525040"/>
            <a:ext cx="194256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1800" spc="-1" strike="noStrike">
                <a:solidFill>
                  <a:srgbClr val="000000"/>
                </a:solidFill>
                <a:latin typeface="Calibri"/>
                <a:ea typeface="Arial"/>
              </a:rPr>
              <a:t>Inpatient</a:t>
            </a:r>
            <a:endParaRPr b="0" lang="en-US" sz="1800" spc="-1" strike="noStrike">
              <a:latin typeface="Arial"/>
            </a:endParaRPr>
          </a:p>
          <a:p>
            <a:pPr algn="ctr">
              <a:lnSpc>
                <a:spcPct val="100000"/>
              </a:lnSpc>
            </a:pPr>
            <a:r>
              <a:rPr b="0" lang="en-US" sz="1800" spc="-1" strike="noStrike">
                <a:solidFill>
                  <a:srgbClr val="000000"/>
                </a:solidFill>
                <a:latin typeface="Calibri"/>
                <a:ea typeface="Arial"/>
              </a:rPr>
              <a:t>Interprofessional Team</a:t>
            </a:r>
            <a:endParaRPr b="0" lang="en-US" sz="1800" spc="-1" strike="noStrike">
              <a:latin typeface="Arial"/>
            </a:endParaRPr>
          </a:p>
        </p:txBody>
      </p:sp>
      <p:sp>
        <p:nvSpPr>
          <p:cNvPr id="598" name="CustomShape 19"/>
          <p:cNvSpPr/>
          <p:nvPr/>
        </p:nvSpPr>
        <p:spPr>
          <a:xfrm>
            <a:off x="3844800" y="2457360"/>
            <a:ext cx="1149120" cy="364680"/>
          </a:xfrm>
          <a:prstGeom prst="rect">
            <a:avLst/>
          </a:prstGeom>
          <a:ln>
            <a:round/>
          </a:ln>
        </p:spPr>
        <p:style>
          <a:lnRef idx="2">
            <a:schemeClr val="accent2"/>
          </a:lnRef>
          <a:fillRef idx="1">
            <a:schemeClr val="lt1"/>
          </a:fillRef>
          <a:effectRef idx="0">
            <a:schemeClr val="accent2"/>
          </a:effectRef>
          <a:fontRef idx="minor"/>
        </p:style>
        <p:txBody>
          <a:bodyPr lIns="90000" rIns="90000" tIns="45000" bIns="45000">
            <a:spAutoFit/>
          </a:bodyPr>
          <a:p>
            <a:pPr algn="ctr">
              <a:lnSpc>
                <a:spcPct val="100000"/>
              </a:lnSpc>
            </a:pPr>
            <a:r>
              <a:rPr b="0" lang="en-US" sz="1800" spc="-1" strike="noStrike">
                <a:solidFill>
                  <a:srgbClr val="000000"/>
                </a:solidFill>
                <a:latin typeface="Franklin Gothic Book"/>
                <a:ea typeface="Arial"/>
              </a:rPr>
              <a:t>Inpatient</a:t>
            </a:r>
            <a:endParaRPr b="0" lang="en-US" sz="1800" spc="-1" strike="noStrike">
              <a:latin typeface="Arial"/>
            </a:endParaRPr>
          </a:p>
        </p:txBody>
      </p:sp>
      <p:sp>
        <p:nvSpPr>
          <p:cNvPr id="599" name="CustomShape 20"/>
          <p:cNvSpPr/>
          <p:nvPr/>
        </p:nvSpPr>
        <p:spPr>
          <a:xfrm>
            <a:off x="3733560" y="3381120"/>
            <a:ext cx="1421280" cy="364680"/>
          </a:xfrm>
          <a:prstGeom prst="rect">
            <a:avLst/>
          </a:prstGeom>
          <a:ln>
            <a:round/>
          </a:ln>
        </p:spPr>
        <p:style>
          <a:lnRef idx="2">
            <a:schemeClr val="accent2"/>
          </a:lnRef>
          <a:fillRef idx="1">
            <a:schemeClr val="lt1"/>
          </a:fillRef>
          <a:effectRef idx="0">
            <a:schemeClr val="accent2"/>
          </a:effectRef>
          <a:fontRef idx="minor"/>
        </p:style>
        <p:txBody>
          <a:bodyPr lIns="90000" rIns="90000" tIns="45000" bIns="45000">
            <a:spAutoFit/>
          </a:bodyPr>
          <a:p>
            <a:pPr algn="ctr">
              <a:lnSpc>
                <a:spcPct val="100000"/>
              </a:lnSpc>
            </a:pPr>
            <a:r>
              <a:rPr b="0" lang="en-US" sz="1800" spc="-1" strike="noStrike">
                <a:solidFill>
                  <a:srgbClr val="000000"/>
                </a:solidFill>
                <a:latin typeface="Franklin Gothic Book"/>
                <a:ea typeface="Arial"/>
              </a:rPr>
              <a:t>Community</a:t>
            </a:r>
            <a:endParaRPr b="0" lang="en-US" sz="1800" spc="-1" strike="noStrike">
              <a:latin typeface="Arial"/>
            </a:endParaRPr>
          </a:p>
        </p:txBody>
      </p:sp>
      <p:sp>
        <p:nvSpPr>
          <p:cNvPr id="600" name="CustomShape 21"/>
          <p:cNvSpPr/>
          <p:nvPr/>
        </p:nvSpPr>
        <p:spPr>
          <a:xfrm>
            <a:off x="5722920" y="3285720"/>
            <a:ext cx="419760" cy="342720"/>
          </a:xfrm>
          <a:custGeom>
            <a:avLst/>
            <a:gdLst/>
            <a:ahLst/>
            <a:rect l="l" t="t" r="r" b="b"/>
            <a:pathLst>
              <a:path w="21600" h="21600">
                <a:moveTo>
                  <a:pt x="0" y="0"/>
                </a:moveTo>
                <a:lnTo>
                  <a:pt x="21600" y="21600"/>
                </a:lnTo>
              </a:path>
            </a:pathLst>
          </a:custGeom>
          <a:noFill/>
          <a:ln>
            <a:solidFill>
              <a:srgbClr val="b30334"/>
            </a:solidFill>
            <a:round/>
            <a:headEnd len="med" type="triangle" w="med"/>
            <a:tailEnd len="med" type="triangle" w="med"/>
          </a:ln>
        </p:spPr>
        <p:style>
          <a:lnRef idx="1">
            <a:schemeClr val="accent1"/>
          </a:lnRef>
          <a:fillRef idx="0">
            <a:schemeClr val="accent1"/>
          </a:fillRef>
          <a:effectRef idx="0">
            <a:schemeClr val="accent1"/>
          </a:effectRef>
          <a:fontRef idx="minor"/>
        </p:style>
      </p:sp>
      <p:sp>
        <p:nvSpPr>
          <p:cNvPr id="601" name="CustomShape 22"/>
          <p:cNvSpPr/>
          <p:nvPr/>
        </p:nvSpPr>
        <p:spPr>
          <a:xfrm flipH="1">
            <a:off x="2804400" y="3285720"/>
            <a:ext cx="417960" cy="320760"/>
          </a:xfrm>
          <a:custGeom>
            <a:avLst/>
            <a:gdLst/>
            <a:ahLst/>
            <a:rect l="l" t="t" r="r" b="b"/>
            <a:pathLst>
              <a:path w="21600" h="21600">
                <a:moveTo>
                  <a:pt x="0" y="0"/>
                </a:moveTo>
                <a:lnTo>
                  <a:pt x="21600" y="21600"/>
                </a:lnTo>
              </a:path>
            </a:pathLst>
          </a:custGeom>
          <a:noFill/>
          <a:ln>
            <a:solidFill>
              <a:srgbClr val="b30334"/>
            </a:solidFill>
            <a:round/>
            <a:headEnd len="med" type="triangle" w="med"/>
            <a:tailEnd len="med" type="triangle" w="med"/>
          </a:ln>
        </p:spPr>
        <p:style>
          <a:lnRef idx="1">
            <a:schemeClr val="accent1"/>
          </a:lnRef>
          <a:fillRef idx="0">
            <a:schemeClr val="accent1"/>
          </a:fillRef>
          <a:effectRef idx="0">
            <a:schemeClr val="accent1"/>
          </a:effectRef>
          <a:fontRef idx="minor"/>
        </p:style>
      </p:sp>
      <p:sp>
        <p:nvSpPr>
          <p:cNvPr id="602" name="CustomShape 23"/>
          <p:cNvSpPr/>
          <p:nvPr/>
        </p:nvSpPr>
        <p:spPr>
          <a:xfrm>
            <a:off x="914400" y="5666400"/>
            <a:ext cx="6848280" cy="36468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US" sz="1800" spc="-1" strike="noStrike">
                <a:solidFill>
                  <a:srgbClr val="000000"/>
                </a:solidFill>
                <a:latin typeface="Calibri"/>
                <a:ea typeface="Arial"/>
              </a:rPr>
              <a:t>Home Health/Telemedicine     Skilled Nursing Facilities      Hospice</a:t>
            </a:r>
            <a:endParaRPr b="0" lang="en-US" sz="1800" spc="-1" strike="noStrike">
              <a:latin typeface="Arial"/>
            </a:endParaRPr>
          </a:p>
        </p:txBody>
      </p:sp>
      <p:sp>
        <p:nvSpPr>
          <p:cNvPr id="603" name="CustomShape 24"/>
          <p:cNvSpPr/>
          <p:nvPr/>
        </p:nvSpPr>
        <p:spPr>
          <a:xfrm>
            <a:off x="3681360" y="5787000"/>
            <a:ext cx="104400" cy="118440"/>
          </a:xfrm>
          <a:prstGeom prst="flowChartConnector">
            <a:avLst/>
          </a:prstGeom>
          <a:ln>
            <a:round/>
          </a:ln>
        </p:spPr>
        <p:style>
          <a:lnRef idx="2">
            <a:schemeClr val="accent1">
              <a:shade val="50000"/>
            </a:schemeClr>
          </a:lnRef>
          <a:fillRef idx="1">
            <a:schemeClr val="accent1"/>
          </a:fillRef>
          <a:effectRef idx="0">
            <a:schemeClr val="accent1"/>
          </a:effectRef>
          <a:fontRef idx="minor"/>
        </p:style>
      </p:sp>
      <p:sp>
        <p:nvSpPr>
          <p:cNvPr id="604" name="CustomShape 25"/>
          <p:cNvSpPr/>
          <p:nvPr/>
        </p:nvSpPr>
        <p:spPr>
          <a:xfrm>
            <a:off x="6215040" y="5787000"/>
            <a:ext cx="104400" cy="118440"/>
          </a:xfrm>
          <a:prstGeom prst="flowChartConnector">
            <a:avLst/>
          </a:prstGeom>
          <a:ln>
            <a:round/>
          </a:ln>
        </p:spPr>
        <p:style>
          <a:lnRef idx="2">
            <a:schemeClr val="accent1">
              <a:shade val="50000"/>
            </a:schemeClr>
          </a:lnRef>
          <a:fillRef idx="1">
            <a:schemeClr val="accent1"/>
          </a:fillRef>
          <a:effectRef idx="0">
            <a:schemeClr val="accent1"/>
          </a:effectRef>
          <a:fontRef idx="minor"/>
        </p:style>
      </p:sp>
      <p:sp>
        <p:nvSpPr>
          <p:cNvPr id="605" name="CustomShape 26"/>
          <p:cNvSpPr/>
          <p:nvPr/>
        </p:nvSpPr>
        <p:spPr>
          <a:xfrm>
            <a:off x="857160" y="5799240"/>
            <a:ext cx="104400" cy="118440"/>
          </a:xfrm>
          <a:prstGeom prst="flowChartConnector">
            <a:avLst/>
          </a:prstGeom>
          <a:ln>
            <a:round/>
          </a:ln>
        </p:spPr>
        <p:style>
          <a:lnRef idx="2">
            <a:schemeClr val="accent1">
              <a:shade val="50000"/>
            </a:schemeClr>
          </a:lnRef>
          <a:fillRef idx="1">
            <a:schemeClr val="accent1"/>
          </a:fillRef>
          <a:effectRef idx="0">
            <a:schemeClr val="accent1"/>
          </a:effectRef>
          <a:fontRef idx="minor"/>
        </p:style>
      </p:sp>
      <p:sp>
        <p:nvSpPr>
          <p:cNvPr id="606" name="CustomShape 27"/>
          <p:cNvSpPr/>
          <p:nvPr/>
        </p:nvSpPr>
        <p:spPr>
          <a:xfrm>
            <a:off x="762120" y="3999960"/>
            <a:ext cx="1447560" cy="50184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US" sz="900" spc="-1" strike="noStrike">
                <a:solidFill>
                  <a:srgbClr val="ffffff"/>
                </a:solidFill>
                <a:latin typeface="Calibri"/>
                <a:ea typeface="Arial"/>
              </a:rPr>
              <a:t>IU Health Cardiology/Pulmonology Physicians</a:t>
            </a:r>
            <a:endParaRPr b="0" lang="en-US" sz="900" spc="-1" strike="noStrike">
              <a:latin typeface="Arial"/>
            </a:endParaRPr>
          </a:p>
        </p:txBody>
      </p:sp>
      <p:sp>
        <p:nvSpPr>
          <p:cNvPr id="607" name="CustomShape 28"/>
          <p:cNvSpPr/>
          <p:nvPr/>
        </p:nvSpPr>
        <p:spPr>
          <a:xfrm>
            <a:off x="3600000" y="2947680"/>
            <a:ext cx="1733760" cy="27288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US" sz="1200" spc="-1" strike="noStrike">
                <a:solidFill>
                  <a:srgbClr val="ffffff"/>
                </a:solidFill>
                <a:latin typeface="Calibri"/>
                <a:ea typeface="Arial"/>
              </a:rPr>
              <a:t>HF/COPD Transitionalist</a:t>
            </a:r>
            <a:endParaRPr b="0" lang="en-US" sz="12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a1a1a4"/>
      </a:dk2>
      <a:lt2>
        <a:srgbClr val="eeece1"/>
      </a:lt2>
      <a:accent1>
        <a:srgbClr val="b30838"/>
      </a:accent1>
      <a:accent2>
        <a:srgbClr val="f2edd7"/>
      </a:accent2>
      <a:accent3>
        <a:srgbClr val="afddd2"/>
      </a:accent3>
      <a:accent4>
        <a:srgbClr val="d0e4a6"/>
      </a:accent4>
      <a:accent5>
        <a:srgbClr val="e9d666"/>
      </a:accent5>
      <a:accent6>
        <a:srgbClr val="c2d1d4"/>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Relationships xmlns="http://schemas.openxmlformats.org/package/2006/relationships"><Relationship Id="rId1" Type="http://schemas.openxmlformats.org/officeDocument/2006/relationships/customXmlProps" Target="itemProps1.xml"/>
</Relationships>
</file>

<file path=customXml/_rels/item2.xml.rels><?xml version="1.0" encoding="UTF-8"?>
<Relationships xmlns="http://schemas.openxmlformats.org/package/2006/relationships"><Relationship Id="rId1" Type="http://schemas.openxmlformats.org/officeDocument/2006/relationships/customXmlProps" Target="itemProps2.xml"/>
</Relationships>
</file>

<file path=customXml/_rels/item3.xml.rels><?xml version="1.0" encoding="UTF-8"?>
<Relationships xmlns="http://schemas.openxmlformats.org/package/2006/relationships"><Relationship Id="rId1" Type="http://schemas.openxmlformats.org/officeDocument/2006/relationships/customXmlProps" Target="itemProps3.xml"/>
</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E7DB4AEA62F846B2C7021F3D716D53" ma:contentTypeVersion="18" ma:contentTypeDescription="Create a new document." ma:contentTypeScope="" ma:versionID="cbd55c8e395f83939b1bc928f907a208">
  <xsd:schema xmlns:xsd="http://www.w3.org/2001/XMLSchema" xmlns:xs="http://www.w3.org/2001/XMLSchema" xmlns:p="http://schemas.microsoft.com/office/2006/metadata/properties" xmlns:ns3="dc0bc0b0-5bdc-4697-818f-cc8821d4910f" xmlns:ns4="259ab534-8e8a-46f2-9f2a-70901cba4a85" targetNamespace="http://schemas.microsoft.com/office/2006/metadata/properties" ma:root="true" ma:fieldsID="7b7fcdf0ff8923de8c92cdf462e5684a" ns3:_="" ns4:_="">
    <xsd:import namespace="dc0bc0b0-5bdc-4697-818f-cc8821d4910f"/>
    <xsd:import namespace="259ab534-8e8a-46f2-9f2a-70901cba4a8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ServiceAutoTags" minOccurs="0"/>
                <xsd:element ref="ns4:MediaServiceOCR" minOccurs="0"/>
                <xsd:element ref="ns4:MediaServiceGenerationTime" minOccurs="0"/>
                <xsd:element ref="ns4:MediaServiceEventHashCode" minOccurs="0"/>
                <xsd:element ref="ns4:MediaServiceSearchProperties" minOccurs="0"/>
                <xsd:element ref="ns4:_activity" minOccurs="0"/>
                <xsd:element ref="ns4:MediaServiceLocation" minOccurs="0"/>
                <xsd:element ref="ns4:MediaServiceObjectDetectorVersions" minOccurs="0"/>
                <xsd:element ref="ns4:MediaServiceSystemTag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0bc0b0-5bdc-4697-818f-cc8821d4910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9ab534-8e8a-46f2-9f2a-70901cba4a8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_activity" ma:index="21" nillable="true" ma:displayName="_activity" ma:hidden="true" ma:internalName="_activity">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LengthInSeconds" ma:index="2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259ab534-8e8a-46f2-9f2a-70901cba4a8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82C6D2-8EAF-4D1A-B328-1CAE499D1877}">
  <ds:schemaRefs>
    <ds:schemaRef ds:uri="259ab534-8e8a-46f2-9f2a-70901cba4a85"/>
    <ds:schemaRef ds:uri="dc0bc0b0-5bdc-4697-818f-cc8821d4910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2E0780C-8B76-4ADE-8789-EE28A2EEE578}">
  <ds:schemaRefs>
    <ds:schemaRef ds:uri="259ab534-8e8a-46f2-9f2a-70901cba4a85"/>
    <ds:schemaRef ds:uri="dc0bc0b0-5bdc-4697-818f-cc8821d4910f"/>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www.w3.org/XML/1998/namespace"/>
    <ds:schemaRef ds:uri="http://purl.org/dc/terms/"/>
  </ds:schemaRefs>
</ds:datastoreItem>
</file>

<file path=customXml/itemProps3.xml><?xml version="1.0" encoding="utf-8"?>
<ds:datastoreItem xmlns:ds="http://schemas.openxmlformats.org/officeDocument/2006/customXml" ds:itemID="{A92EE893-ED02-4833-9A82-0FD5EF088FD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DOWNLOAD IU Health PowerPoint Slide Template 4x3 2023</Template>
  <TotalTime>3</TotalTime>
  <Application>LibreOffice/6.2.3.2$Windows_X86_64 LibreOffice_project/aecc05fe267cc68dde00352a451aa867b3b546ac</Application>
  <Words>1674</Words>
  <Paragraphs>219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2023-02-16T14:28:45Z</dcterms:created>
  <dc:creator>Stamper, Deanne A</dc:creator>
  <dc:description/>
  <dc:language>en-US</dc:language>
  <cp:lastModifiedBy>Connie J. Wilson</cp:lastModifiedBy>
  <cp:lastPrinted>2024-04-22T18:27:10Z</cp:lastPrinted>
  <dcterms:modified xsi:type="dcterms:W3CDTF">2024-04-30T22:36:01Z</dcterms:modified>
  <cp:revision>2</cp:revision>
  <dc:subject/>
  <dc:title>Guidelines  for Microsoft PowerPoint 2023</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ntentTypeId">
    <vt:lpwstr>0x0101007EE7DB4AEA62F846B2C7021F3D716D53</vt:lpwstr>
  </property>
  <property fmtid="{D5CDD505-2E9C-101B-9397-08002B2CF9AE}" pid="4" name="HiddenSlides">
    <vt:i4>0</vt:i4>
  </property>
  <property fmtid="{D5CDD505-2E9C-101B-9397-08002B2CF9AE}" pid="5" name="HyperlinksChanged">
    <vt:bool>0</vt:bool>
  </property>
  <property fmtid="{D5CDD505-2E9C-101B-9397-08002B2CF9AE}" pid="6" name="LinksUpToDate">
    <vt:bool>0</vt:bool>
  </property>
  <property fmtid="{D5CDD505-2E9C-101B-9397-08002B2CF9AE}" pid="7" name="MMClips">
    <vt:i4>0</vt:i4>
  </property>
  <property fmtid="{D5CDD505-2E9C-101B-9397-08002B2CF9AE}" pid="8" name="Notes">
    <vt:i4>5</vt:i4>
  </property>
  <property fmtid="{D5CDD505-2E9C-101B-9397-08002B2CF9AE}" pid="9" name="PresentationFormat">
    <vt:lpwstr>On-screen Show (4:3)</vt:lpwstr>
  </property>
  <property fmtid="{D5CDD505-2E9C-101B-9397-08002B2CF9AE}" pid="10" name="ScaleCrop">
    <vt:bool>0</vt:bool>
  </property>
  <property fmtid="{D5CDD505-2E9C-101B-9397-08002B2CF9AE}" pid="11" name="ShareDoc">
    <vt:bool>0</vt:bool>
  </property>
  <property fmtid="{D5CDD505-2E9C-101B-9397-08002B2CF9AE}" pid="12" name="Slides">
    <vt:i4>32</vt:i4>
  </property>
</Properties>
</file>